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1182" r:id="rId3"/>
    <p:sldId id="1183" r:id="rId4"/>
    <p:sldId id="1184" r:id="rId5"/>
    <p:sldId id="1180" r:id="rId6"/>
    <p:sldId id="258" r:id="rId7"/>
    <p:sldId id="259" r:id="rId8"/>
    <p:sldId id="1181" r:id="rId9"/>
    <p:sldId id="122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2"/>
    <p:restoredTop sz="94795"/>
  </p:normalViewPr>
  <p:slideViewPr>
    <p:cSldViewPr snapToGrid="0">
      <p:cViewPr varScale="1">
        <p:scale>
          <a:sx n="116" d="100"/>
          <a:sy n="116" d="100"/>
        </p:scale>
        <p:origin x="20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6A14-8122-14A3-ABCE-736D287C9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15B50-84B1-1E12-555E-7C993438E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699F4-4029-61E3-ACB2-A85621AF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6817-FB1C-4DD6-5AFC-35202D42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E9469-0B56-82B5-BC80-30D03936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5DB3-0FFE-EFA0-A426-4D6B5324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48966F-78C5-4DEA-5210-48B31BEB1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67E4D-BE33-FAAF-C564-DB1D5A2E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1A3B-5103-A78D-C0E3-4876C66F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69AA5-3305-0FDB-E816-98E8A49F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9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496B1-E3BE-C503-0253-BDCC4148E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3CA70-30B8-2A72-0795-1439CDEB8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F65E-AE11-2333-1378-910F3F5A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2B7F-FA04-D9BC-9FCC-A35738BD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A1E5F-D744-DB15-6247-8AEF25B1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3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D3AA-7720-5BA9-7065-D41897FA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F02E-0FDD-263E-B8A6-69C9F7033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21A0A-8111-5E34-9C80-A609970F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4276F-18D7-BA4D-4940-8DE85E94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B80F3-1C41-422B-E6D1-7570AD4B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4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E09F-6A21-DE86-765C-7D71F02D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66EAE-B962-9505-EFCB-2485C0A00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C9807-CCA6-DC75-AC7A-A6DC3FA8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FA2D3-0AF6-F2A1-CFA8-60E2AB13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7EA5-66D2-A748-EEBC-DD873031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E53C-C142-7EEF-D46A-7B014E78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341A-F13C-FC3C-B314-8B9CB466A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0521D-3618-5856-022B-277ABB39B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24F2B-DABB-6285-CB1D-F76A15881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6FB43-B04E-0D6F-E423-9F1C9D0D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2C4BD-D993-CC6C-2BBD-35470CAE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A07C-F37F-0815-6613-6661B870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8C1F5-5BFA-99AC-375E-1D32F204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C86E6-A128-003D-6AC8-7086BC768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E71D92-CF1E-4EB9-AF5A-CB69FE1DF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EA902-A080-67C4-01DD-8FE6D128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39953-D65F-C7FC-CF53-8A99C326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B17DEA-5716-D5EC-10B4-8BC3D7AF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1198D-C7A5-4246-E34E-374367CB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3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780A-CD60-E696-A72D-8A10BD49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C550E-3345-2C9C-DB6C-E951A3A6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ADA89-F29A-05B8-F7F7-C3840C75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A4CDF-A05B-1B86-C175-799987B2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6AAA99-85B1-5700-9BAD-4A1C087E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B3EE1-6B64-DD59-AC84-9E882BE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8AD60-3E12-AEFA-A848-B0D0E2B5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2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1F36-E161-CA01-061A-313789F50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CA3FA-1D03-4FE8-948B-C8217B7B5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4DD30-531F-9CE9-D0BE-9F2A0A505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49304-24ED-6B26-D0DD-66FBEED0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B52EB-4B60-AC0F-923E-361AF9B71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277E9-8E7C-E9FF-6115-BE0D8A51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A016-6CCA-F636-C4A6-6CF5D09E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FC567-C273-BC6C-28CA-4D341AE7E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9B70D-2341-5D63-E58E-91BF91300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6597F-3EBF-AEE7-47CD-1D19FDA80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B1192-5491-A1D0-CDCA-251BD072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E8EE0-2357-9D3D-F408-6CB38292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0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9A7CC-01E0-343F-891E-D27453FA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1D6A7-E5EA-AB1B-D88F-59C981D09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73A83-1B31-8057-4236-56BC48BE9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4AE6D7-9618-A840-8608-309D2636B7FA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A033-009B-CCE5-A34F-85BC5EBCC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1375B-0D38-A38B-C20B-E2B0C62F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A3B4BF-3908-064F-8D02-959CCC7F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73C8-D7AA-F11E-1E9A-C8F3FF2E93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9130A-85EA-E75D-36F8-796F89A2C9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CE104-0CB4-4098-6590-699C26A3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2664DCA4-88C4-E5FE-633A-DA152F42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30AB9-034D-F622-DFBF-E801B9DDE29D}"/>
              </a:ext>
            </a:extLst>
          </p:cNvPr>
          <p:cNvSpPr txBox="1"/>
          <p:nvPr/>
        </p:nvSpPr>
        <p:spPr>
          <a:xfrm>
            <a:off x="506627" y="302666"/>
            <a:ext cx="11528649" cy="578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atin typeface="Century Gothic" panose="020B0502020202020204" pitchFamily="34" charset="0"/>
              </a:rPr>
              <a:t>Why Align…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More salons are bringing in different pieces of wellness equipment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These pieces are designed to replenish the skin after a wellness visit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As a manufacturer, we need to have product so that salons have the ability to make money with their new equipment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As equipment and salons evolve…so are WE!</a:t>
            </a:r>
          </a:p>
        </p:txBody>
      </p:sp>
    </p:spTree>
    <p:extLst>
      <p:ext uri="{BB962C8B-B14F-4D97-AF65-F5344CB8AC3E}">
        <p14:creationId xmlns:p14="http://schemas.microsoft.com/office/powerpoint/2010/main" val="321583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E9313-F729-5E70-9657-B2884E0B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DF1D0A59-7222-8588-3C66-FC05D5AB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AF5F1-D2EB-D694-BBE6-423AE5093D15}"/>
              </a:ext>
            </a:extLst>
          </p:cNvPr>
          <p:cNvSpPr txBox="1"/>
          <p:nvPr/>
        </p:nvSpPr>
        <p:spPr>
          <a:xfrm>
            <a:off x="657001" y="0"/>
            <a:ext cx="11528649" cy="6443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Heat Therapy…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Increases circulation 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Promotes collagen production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Boosts hydration levels in the skin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Creates a more firm, youthful appearance to the skin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Reduces muscle tension 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Promotes better sleep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Detoxifies the skin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Mood &amp; Mental Wellness</a:t>
            </a:r>
          </a:p>
        </p:txBody>
      </p:sp>
    </p:spTree>
    <p:extLst>
      <p:ext uri="{BB962C8B-B14F-4D97-AF65-F5344CB8AC3E}">
        <p14:creationId xmlns:p14="http://schemas.microsoft.com/office/powerpoint/2010/main" val="165124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B23C-CE84-AFC2-54B1-C45B1A881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rectangle with a white border&#10;&#10;AI-generated content may be incorrect.">
            <a:extLst>
              <a:ext uri="{FF2B5EF4-FFF2-40B4-BE49-F238E27FC236}">
                <a16:creationId xmlns:a16="http://schemas.microsoft.com/office/drawing/2014/main" id="{C26303D1-DF87-6FC9-71A8-5481BB920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3D2328-1D04-6BC2-1970-93EB56B17B04}"/>
              </a:ext>
            </a:extLst>
          </p:cNvPr>
          <p:cNvSpPr txBox="1"/>
          <p:nvPr/>
        </p:nvSpPr>
        <p:spPr>
          <a:xfrm>
            <a:off x="657001" y="0"/>
            <a:ext cx="11528649" cy="6427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Cold Therapy…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Increases recovery after a workout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Reduces swelling and inflammation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Boosts circulation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Elevates Mood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Can help reduce skin conditions to improve skin texture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Stimulates calories burning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Century Gothic" panose="020B0502020202020204" pitchFamily="34" charset="0"/>
              </a:rPr>
              <a:t>Shrinks the appearance of pores for a more youthful complexion</a:t>
            </a:r>
          </a:p>
        </p:txBody>
      </p:sp>
    </p:spTree>
    <p:extLst>
      <p:ext uri="{BB962C8B-B14F-4D97-AF65-F5344CB8AC3E}">
        <p14:creationId xmlns:p14="http://schemas.microsoft.com/office/powerpoint/2010/main" val="112269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&#10;&#10;AI-generated content may be incorrect.">
            <a:extLst>
              <a:ext uri="{FF2B5EF4-FFF2-40B4-BE49-F238E27FC236}">
                <a16:creationId xmlns:a16="http://schemas.microsoft.com/office/drawing/2014/main" id="{A7254677-A31B-508B-79CF-2C8386B34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25DE2-3140-B686-8BDE-F9D7DCD4CB79}"/>
              </a:ext>
            </a:extLst>
          </p:cNvPr>
          <p:cNvSpPr txBox="1"/>
          <p:nvPr/>
        </p:nvSpPr>
        <p:spPr>
          <a:xfrm>
            <a:off x="3867808" y="302666"/>
            <a:ext cx="8167468" cy="588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BODONI 72 BOOK" pitchFamily="2" charset="0"/>
              </a:rPr>
              <a:t>Heat Revival Spray™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B03B64"/>
              </a:solidFill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solidFill>
                  <a:srgbClr val="FE860A"/>
                </a:solidFill>
                <a:latin typeface="Bodoni 72 Book" pitchFamily="2" charset="0"/>
              </a:rPr>
              <a:t>Post Heat Therapy Spray</a:t>
            </a:r>
            <a:endParaRPr lang="en-US" sz="2100" dirty="0">
              <a:solidFill>
                <a:srgbClr val="FE860A"/>
              </a:solidFill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latin typeface="Bodoni 72 Book" pitchFamily="2" charset="0"/>
              </a:rPr>
              <a:t>Niacinamide™</a:t>
            </a:r>
            <a:r>
              <a:rPr lang="en-US" sz="2100" dirty="0">
                <a:latin typeface="Bodoni 72 Book" pitchFamily="2" charset="0"/>
              </a:rPr>
              <a:t> works to fight breakouts, improve the skins’ elasticity while evening out the tone and complexion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100" b="1" dirty="0" err="1">
                <a:latin typeface="BODONI 72 BOOK" pitchFamily="2" charset="0"/>
              </a:rPr>
              <a:t>Matrixyl</a:t>
            </a:r>
            <a:r>
              <a:rPr lang="en-US" sz="2100" b="1" dirty="0">
                <a:latin typeface="BODONI 72 BOOK" pitchFamily="2" charset="0"/>
              </a:rPr>
              <a:t> </a:t>
            </a:r>
            <a:r>
              <a:rPr lang="en-US" sz="2100" dirty="0">
                <a:latin typeface="Bodoni 72 Book" pitchFamily="2" charset="0"/>
              </a:rPr>
              <a:t>works to produce new collagen and works to help anti-aging by eliminating fine lines and wrinkles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latin typeface="Bodoni 72 Book" pitchFamily="2" charset="0"/>
              </a:rPr>
              <a:t>Electrolytes</a:t>
            </a:r>
            <a:r>
              <a:rPr lang="en-US" sz="2100" dirty="0">
                <a:latin typeface="Bodoni 72 Book" pitchFamily="2" charset="0"/>
              </a:rPr>
              <a:t> support bringing back lost nutrients back into the skin after sweating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Bodoni 72 Book" pitchFamily="2" charset="0"/>
              </a:rPr>
              <a:t>Added </a:t>
            </a:r>
            <a:r>
              <a:rPr lang="en-US" sz="2100" b="1" dirty="0">
                <a:latin typeface="Bodoni 72 Book" pitchFamily="2" charset="0"/>
              </a:rPr>
              <a:t>Green Tea </a:t>
            </a:r>
            <a:r>
              <a:rPr lang="en-US" sz="2100" dirty="0">
                <a:latin typeface="Bodoni 72 Book" pitchFamily="2" charset="0"/>
              </a:rPr>
              <a:t>works to add antioxidants back into the skin while calming and comforting the skin after thermal exposure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Bodoni 72 Book" pitchFamily="2" charset="0"/>
              </a:rPr>
              <a:t>Infused with </a:t>
            </a:r>
            <a:r>
              <a:rPr lang="en-US" sz="2100" b="1" dirty="0">
                <a:latin typeface="Bodoni 72 Book" pitchFamily="2" charset="0"/>
              </a:rPr>
              <a:t>Vitamin B5</a:t>
            </a:r>
            <a:r>
              <a:rPr lang="en-US" sz="2100" i="1" dirty="0">
                <a:latin typeface="Bodoni 72 Book" pitchFamily="2" charset="0"/>
              </a:rPr>
              <a:t>(Panthenol) </a:t>
            </a:r>
            <a:r>
              <a:rPr lang="en-US" sz="2100" dirty="0">
                <a:latin typeface="Bodoni 72 Book" pitchFamily="2" charset="0"/>
              </a:rPr>
              <a:t>to aid in skin repair while hydrating the skin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Bodoni 72 Book" pitchFamily="2" charset="0"/>
              </a:rPr>
              <a:t>To add moisture and retain hydration levels in the skin </a:t>
            </a:r>
            <a:r>
              <a:rPr lang="en-US" sz="2100" b="1" dirty="0">
                <a:latin typeface="Bodoni 72 Book" pitchFamily="2" charset="0"/>
              </a:rPr>
              <a:t>Hyaluronic Acid </a:t>
            </a:r>
            <a:r>
              <a:rPr lang="en-US" sz="2100" dirty="0">
                <a:latin typeface="Bodoni 72 Book" pitchFamily="2" charset="0"/>
              </a:rPr>
              <a:t>supports the skins barrier</a:t>
            </a:r>
          </a:p>
          <a:p>
            <a:pPr>
              <a:defRPr/>
            </a:pPr>
            <a:endParaRPr lang="en-US" sz="2200" dirty="0">
              <a:latin typeface="Bodoni 72 Boo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E860A"/>
                </a:solidFill>
                <a:latin typeface="Bodoni 72 Book" pitchFamily="2" charset="0"/>
              </a:rPr>
              <a:t>		     Fragrance: </a:t>
            </a:r>
            <a:r>
              <a:rPr lang="en-US" sz="2200" b="1" dirty="0" err="1">
                <a:solidFill>
                  <a:srgbClr val="FE860A"/>
                </a:solidFill>
                <a:latin typeface="Bodoni 72 Book" pitchFamily="2" charset="0"/>
              </a:rPr>
              <a:t>Pomberry</a:t>
            </a:r>
            <a:r>
              <a:rPr lang="en-US" sz="2200" b="1" dirty="0">
                <a:solidFill>
                  <a:srgbClr val="FE860A"/>
                </a:solidFill>
                <a:latin typeface="Bodoni 72 Book" pitchFamily="2" charset="0"/>
              </a:rPr>
              <a:t> Breeze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6F6D3-AF30-1357-A11E-5BE01F490DFD}"/>
              </a:ext>
            </a:extLst>
          </p:cNvPr>
          <p:cNvSpPr txBox="1"/>
          <p:nvPr/>
        </p:nvSpPr>
        <p:spPr>
          <a:xfrm>
            <a:off x="10211776" y="299775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$29.00 Retail</a:t>
            </a:r>
          </a:p>
        </p:txBody>
      </p:sp>
    </p:spTree>
    <p:extLst>
      <p:ext uri="{BB962C8B-B14F-4D97-AF65-F5344CB8AC3E}">
        <p14:creationId xmlns:p14="http://schemas.microsoft.com/office/powerpoint/2010/main" val="296389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id soap&#10;&#10;AI-generated content may be incorrect.">
            <a:extLst>
              <a:ext uri="{FF2B5EF4-FFF2-40B4-BE49-F238E27FC236}">
                <a16:creationId xmlns:a16="http://schemas.microsoft.com/office/drawing/2014/main" id="{1FA8BD0D-A277-1BFD-6E25-22B00A540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C6DDA-E21D-50D5-EE74-70863757D26F}"/>
              </a:ext>
            </a:extLst>
          </p:cNvPr>
          <p:cNvSpPr txBox="1"/>
          <p:nvPr/>
        </p:nvSpPr>
        <p:spPr>
          <a:xfrm>
            <a:off x="4006369" y="260624"/>
            <a:ext cx="7818699" cy="604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BODONI 72 BOOK" pitchFamily="2" charset="0"/>
              </a:rPr>
              <a:t>Heat Recovery Cream™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B03B64"/>
              </a:solidFill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FE860A"/>
                </a:solidFill>
                <a:latin typeface="Bodoni 72 Book" pitchFamily="2" charset="0"/>
              </a:rPr>
              <a:t>Post Heat Hydrator</a:t>
            </a:r>
            <a:endParaRPr lang="en-US" sz="2000" dirty="0">
              <a:solidFill>
                <a:srgbClr val="FE860A"/>
              </a:solidFill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Bodoni 72 Book" pitchFamily="2" charset="0"/>
              </a:rPr>
              <a:t>Niacinamide™</a:t>
            </a:r>
            <a:r>
              <a:rPr lang="en-US" sz="2000" dirty="0">
                <a:latin typeface="Bodoni 72 Book" pitchFamily="2" charset="0"/>
              </a:rPr>
              <a:t> works to fight breakouts, improve the skins’ elasticity while evening out the tone and complexion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latin typeface="BODONI 72 BOOK" pitchFamily="2" charset="0"/>
              </a:rPr>
              <a:t>Matrixyl</a:t>
            </a:r>
            <a:r>
              <a:rPr lang="en-US" sz="2000" b="1" dirty="0">
                <a:latin typeface="BODONI 72 BOOK" pitchFamily="2" charset="0"/>
              </a:rPr>
              <a:t> </a:t>
            </a:r>
            <a:r>
              <a:rPr lang="en-US" sz="2000" dirty="0">
                <a:latin typeface="Bodoni 72 Book" pitchFamily="2" charset="0"/>
              </a:rPr>
              <a:t>works to produce new collagen and works to help anti-aging by eliminating fine lines and wrinkles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Bodoni 72 Book" pitchFamily="2" charset="0"/>
              </a:rPr>
              <a:t>Electrolytes</a:t>
            </a:r>
            <a:r>
              <a:rPr lang="en-US" sz="2000" dirty="0">
                <a:latin typeface="Bodoni 72 Book" pitchFamily="2" charset="0"/>
              </a:rPr>
              <a:t> support bringing back lost nutrients back into the skin after sweating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doni 72 Book" pitchFamily="2" charset="0"/>
              </a:rPr>
              <a:t>To add moisture and retain hydration levels in the skin </a:t>
            </a:r>
            <a:r>
              <a:rPr lang="en-US" sz="2000" b="1" dirty="0">
                <a:latin typeface="Bodoni 72 Book" pitchFamily="2" charset="0"/>
              </a:rPr>
              <a:t>Hyaluronic Acid </a:t>
            </a:r>
            <a:r>
              <a:rPr lang="en-US" sz="2000" dirty="0">
                <a:latin typeface="Bodoni 72 Book" pitchFamily="2" charset="0"/>
              </a:rPr>
              <a:t>supports the skins barrier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doni 72 Book" pitchFamily="2" charset="0"/>
              </a:rPr>
              <a:t>Added </a:t>
            </a:r>
            <a:r>
              <a:rPr lang="en-US" sz="2000" b="1" dirty="0">
                <a:latin typeface="Bodoni 72 Book" pitchFamily="2" charset="0"/>
              </a:rPr>
              <a:t>Peptides</a:t>
            </a:r>
            <a:r>
              <a:rPr lang="en-US" sz="2000" dirty="0">
                <a:latin typeface="Bodoni 72 Book" pitchFamily="2" charset="0"/>
              </a:rPr>
              <a:t> work to reinforce the skins moisture barrier and natural recovery process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doni 72 Book" pitchFamily="2" charset="0"/>
              </a:rPr>
              <a:t>A natural cooling agent, </a:t>
            </a:r>
            <a:r>
              <a:rPr lang="en-US" sz="2000" b="1" dirty="0">
                <a:latin typeface="Bodoni 72 Book" pitchFamily="2" charset="0"/>
              </a:rPr>
              <a:t>Cucumber Water </a:t>
            </a:r>
            <a:r>
              <a:rPr lang="en-US" sz="2000" dirty="0">
                <a:latin typeface="Bodoni 72 Book" pitchFamily="2" charset="0"/>
              </a:rPr>
              <a:t>is added to give the skin that weightless hydration feel while calming the skin after heat exposure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Bodoni 72 Book" pitchFamily="2" charset="0"/>
              </a:rPr>
              <a:t> Infused with </a:t>
            </a:r>
            <a:r>
              <a:rPr lang="en-US" sz="2000" b="1" dirty="0">
                <a:latin typeface="Bodoni 72 Book" pitchFamily="2" charset="0"/>
              </a:rPr>
              <a:t>Colloidal Oat Extracts </a:t>
            </a:r>
            <a:r>
              <a:rPr lang="en-US" sz="2000" dirty="0">
                <a:latin typeface="Bodoni 72 Book" pitchFamily="2" charset="0"/>
              </a:rPr>
              <a:t>to soothe the skin after heat exposure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Bodoni 72 Book" pitchFamily="2" charset="0"/>
            </a:endParaRPr>
          </a:p>
          <a:p>
            <a:pPr>
              <a:defRPr/>
            </a:pPr>
            <a:endParaRPr lang="en-US" sz="2000" dirty="0">
              <a:latin typeface="Bodoni 72 Boo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E860A"/>
                </a:solidFill>
                <a:latin typeface="Bodoni 72 Book" pitchFamily="2" charset="0"/>
              </a:rPr>
              <a:t>		     Fragrance: </a:t>
            </a:r>
            <a:r>
              <a:rPr lang="en-US" sz="2000" b="1" dirty="0" err="1">
                <a:solidFill>
                  <a:srgbClr val="FE860A"/>
                </a:solidFill>
                <a:latin typeface="Bodoni 72 Book" pitchFamily="2" charset="0"/>
              </a:rPr>
              <a:t>Pomberry</a:t>
            </a:r>
            <a:r>
              <a:rPr lang="en-US" sz="2000" b="1" dirty="0">
                <a:solidFill>
                  <a:srgbClr val="FE860A"/>
                </a:solidFill>
                <a:latin typeface="Bodoni 72 Book" pitchFamily="2" charset="0"/>
              </a:rPr>
              <a:t> Breeze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BC51C-FABE-5C7F-D01A-739ABEAC5657}"/>
              </a:ext>
            </a:extLst>
          </p:cNvPr>
          <p:cNvSpPr txBox="1"/>
          <p:nvPr/>
        </p:nvSpPr>
        <p:spPr>
          <a:xfrm>
            <a:off x="10211776" y="299775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$34.00 Retail</a:t>
            </a:r>
          </a:p>
        </p:txBody>
      </p:sp>
    </p:spTree>
    <p:extLst>
      <p:ext uri="{BB962C8B-B14F-4D97-AF65-F5344CB8AC3E}">
        <p14:creationId xmlns:p14="http://schemas.microsoft.com/office/powerpoint/2010/main" val="362977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&#10;&#10;AI-generated content may be incorrect.">
            <a:extLst>
              <a:ext uri="{FF2B5EF4-FFF2-40B4-BE49-F238E27FC236}">
                <a16:creationId xmlns:a16="http://schemas.microsoft.com/office/drawing/2014/main" id="{96A31A88-C4A1-EF43-F12B-2DC085DC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4B64C-B123-FA9F-B193-DCCB9AD62610}"/>
              </a:ext>
            </a:extLst>
          </p:cNvPr>
          <p:cNvSpPr txBox="1"/>
          <p:nvPr/>
        </p:nvSpPr>
        <p:spPr>
          <a:xfrm>
            <a:off x="3972911" y="284240"/>
            <a:ext cx="8104406" cy="5609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BODONI 72 BOOK" pitchFamily="2" charset="0"/>
              </a:rPr>
              <a:t>Cold Revival Spray™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B03B64"/>
              </a:solidFill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6284"/>
                </a:solidFill>
                <a:latin typeface="Bodoni 72 Book" pitchFamily="2" charset="0"/>
              </a:rPr>
              <a:t>Post Cold Renewal Spray</a:t>
            </a:r>
            <a:endParaRPr lang="en-US" sz="2400" dirty="0">
              <a:solidFill>
                <a:srgbClr val="336284"/>
              </a:solidFill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Bodoni 72 Book" pitchFamily="2" charset="0"/>
              </a:rPr>
              <a:t>Infused with </a:t>
            </a:r>
            <a:r>
              <a:rPr lang="en-US" sz="2400" b="1" dirty="0">
                <a:latin typeface="Bodoni 72 Book" pitchFamily="2" charset="0"/>
              </a:rPr>
              <a:t>Vitamin B5</a:t>
            </a:r>
            <a:r>
              <a:rPr lang="en-US" sz="2400" i="1" dirty="0">
                <a:latin typeface="Bodoni 72 Book" pitchFamily="2" charset="0"/>
              </a:rPr>
              <a:t>(Panthenol) </a:t>
            </a:r>
            <a:r>
              <a:rPr lang="en-US" sz="2400" dirty="0">
                <a:latin typeface="Bodoni 72 Book" pitchFamily="2" charset="0"/>
              </a:rPr>
              <a:t>to aid in skin repair while hydrating the skin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BODONI 72 BOOK" pitchFamily="2" charset="0"/>
              </a:rPr>
              <a:t>Matrixyl</a:t>
            </a:r>
            <a:r>
              <a:rPr lang="en-US" sz="2400" b="1" dirty="0">
                <a:latin typeface="BODONI 72 BOOK" pitchFamily="2" charset="0"/>
              </a:rPr>
              <a:t> </a:t>
            </a:r>
            <a:r>
              <a:rPr lang="en-US" sz="2400" dirty="0">
                <a:latin typeface="Bodoni 72 Book" pitchFamily="2" charset="0"/>
              </a:rPr>
              <a:t>works to produce new collagen and works to help anti-aging by eliminating fine lines and wrinkles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Bodoni 72 Book" pitchFamily="2" charset="0"/>
              </a:rPr>
              <a:t>Added </a:t>
            </a:r>
            <a:r>
              <a:rPr lang="en-US" sz="2400" b="1" dirty="0">
                <a:latin typeface="Bodoni 72 Book" pitchFamily="2" charset="0"/>
              </a:rPr>
              <a:t>Allantoin</a:t>
            </a:r>
            <a:r>
              <a:rPr lang="en-US" sz="2400" dirty="0">
                <a:latin typeface="Bodoni 72 Book" pitchFamily="2" charset="0"/>
              </a:rPr>
              <a:t> helps to calm irritated skin and support recovery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Bodoni 72 Book" pitchFamily="2" charset="0"/>
              </a:rPr>
              <a:t>Magnesium</a:t>
            </a:r>
            <a:r>
              <a:rPr lang="en-US" sz="2400" dirty="0">
                <a:latin typeface="Bodoni 72 Book" pitchFamily="2" charset="0"/>
              </a:rPr>
              <a:t> works to create a more balanced, soothed skin state after cold therapy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Bodoni 72 Book" pitchFamily="2" charset="0"/>
              </a:rPr>
              <a:t>Infused with </a:t>
            </a:r>
            <a:r>
              <a:rPr lang="en-US" sz="2400" b="1" dirty="0">
                <a:latin typeface="Bodoni 72 Book" pitchFamily="2" charset="0"/>
              </a:rPr>
              <a:t>Chamomile</a:t>
            </a:r>
            <a:r>
              <a:rPr lang="en-US" sz="2400" dirty="0">
                <a:latin typeface="Bodoni 72 Book" pitchFamily="2" charset="0"/>
              </a:rPr>
              <a:t> to reduce visible signs of stress for a more balanced complexion after cryotherapy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Bodoni 72 Book" pitchFamily="2" charset="0"/>
              </a:rPr>
              <a:t>Sodium PCA </a:t>
            </a:r>
            <a:r>
              <a:rPr lang="en-US" sz="2400" dirty="0">
                <a:latin typeface="Bodoni 72 Book" pitchFamily="2" charset="0"/>
              </a:rPr>
              <a:t>works to maintain hydration levels in the skin</a:t>
            </a:r>
          </a:p>
          <a:p>
            <a:pPr>
              <a:defRPr/>
            </a:pPr>
            <a:endParaRPr lang="en-US" sz="2400" dirty="0">
              <a:latin typeface="Bodoni 72 Boo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336284"/>
                </a:solidFill>
                <a:latin typeface="Bodoni 72 Book" pitchFamily="2" charset="0"/>
              </a:rPr>
              <a:t>		     Fragrance: Blue Cascade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C9F4E-2EFA-1555-3FAA-8103B95C1E23}"/>
              </a:ext>
            </a:extLst>
          </p:cNvPr>
          <p:cNvSpPr txBox="1"/>
          <p:nvPr/>
        </p:nvSpPr>
        <p:spPr>
          <a:xfrm>
            <a:off x="10211776" y="299775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$29.00 Retail</a:t>
            </a:r>
          </a:p>
        </p:txBody>
      </p:sp>
    </p:spTree>
    <p:extLst>
      <p:ext uri="{BB962C8B-B14F-4D97-AF65-F5344CB8AC3E}">
        <p14:creationId xmlns:p14="http://schemas.microsoft.com/office/powerpoint/2010/main" val="3464641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id soap&#10;&#10;AI-generated content may be incorrect.">
            <a:extLst>
              <a:ext uri="{FF2B5EF4-FFF2-40B4-BE49-F238E27FC236}">
                <a16:creationId xmlns:a16="http://schemas.microsoft.com/office/drawing/2014/main" id="{F59FA247-ED3C-0A6C-9B5C-05760836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B1E4D8-D813-469B-275F-9A831B49B27B}"/>
              </a:ext>
            </a:extLst>
          </p:cNvPr>
          <p:cNvSpPr txBox="1"/>
          <p:nvPr/>
        </p:nvSpPr>
        <p:spPr>
          <a:xfrm>
            <a:off x="10211776" y="299775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$34.00 Retail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FA6C0-FFBC-FFAF-8A50-972AC57F8C6F}"/>
              </a:ext>
            </a:extLst>
          </p:cNvPr>
          <p:cNvSpPr txBox="1"/>
          <p:nvPr/>
        </p:nvSpPr>
        <p:spPr>
          <a:xfrm>
            <a:off x="4086070" y="299775"/>
            <a:ext cx="8104406" cy="5609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BODONI 72 BOOK" pitchFamily="2" charset="0"/>
              </a:rPr>
              <a:t>Cold Recovery Cream™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B03B64"/>
              </a:solidFill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6284"/>
                </a:solidFill>
                <a:latin typeface="Bodoni 72 Book" pitchFamily="2" charset="0"/>
              </a:rPr>
              <a:t>Cold Recovery Cream</a:t>
            </a:r>
            <a:endParaRPr lang="en-US" sz="2400" dirty="0">
              <a:solidFill>
                <a:srgbClr val="336284"/>
              </a:solidFill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Bodoni 72 Book" pitchFamily="2" charset="0"/>
              </a:rPr>
              <a:t>Infused with</a:t>
            </a:r>
            <a:r>
              <a:rPr lang="en-US" sz="2400" i="1" dirty="0">
                <a:latin typeface="Bodoni 72 Book" pitchFamily="2" charset="0"/>
              </a:rPr>
              <a:t> </a:t>
            </a:r>
            <a:r>
              <a:rPr lang="en-US" sz="2400" b="1" dirty="0">
                <a:latin typeface="Bodoni 72 Book" pitchFamily="2" charset="0"/>
              </a:rPr>
              <a:t>Ceramides</a:t>
            </a:r>
            <a:r>
              <a:rPr lang="en-US" sz="2400" i="1" dirty="0">
                <a:latin typeface="Bodoni 72 Book" pitchFamily="2" charset="0"/>
              </a:rPr>
              <a:t> </a:t>
            </a:r>
            <a:r>
              <a:rPr lang="en-US" sz="2400" dirty="0">
                <a:latin typeface="Bodoni 72 Book" pitchFamily="2" charset="0"/>
              </a:rPr>
              <a:t>to aid in skin repair while hydrating the skin to protect the skins natural moisture barrier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BODONI 72 BOOK" pitchFamily="2" charset="0"/>
              </a:rPr>
              <a:t>Matrixyl</a:t>
            </a:r>
            <a:r>
              <a:rPr lang="en-US" sz="2400" b="1" dirty="0">
                <a:latin typeface="BODONI 72 BOOK" pitchFamily="2" charset="0"/>
              </a:rPr>
              <a:t> </a:t>
            </a:r>
            <a:r>
              <a:rPr lang="en-US" sz="2400" dirty="0">
                <a:latin typeface="Bodoni 72 Book" pitchFamily="2" charset="0"/>
              </a:rPr>
              <a:t>works to produce new collagen and works to help anti-aging by eliminating fine lines and wrinkles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Bodoni 72 Book" pitchFamily="2" charset="0"/>
              </a:rPr>
              <a:t>Added </a:t>
            </a:r>
            <a:r>
              <a:rPr lang="en-US" sz="2400" b="1" dirty="0">
                <a:latin typeface="Bodoni 72 Book" pitchFamily="2" charset="0"/>
              </a:rPr>
              <a:t>Allantoin</a:t>
            </a:r>
            <a:r>
              <a:rPr lang="en-US" sz="2400" dirty="0">
                <a:latin typeface="Bodoni 72 Book" pitchFamily="2" charset="0"/>
              </a:rPr>
              <a:t> helps to calm irritated skin and support recovery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Bodoni 72 Book" pitchFamily="2" charset="0"/>
              </a:rPr>
              <a:t>Fatty Acids</a:t>
            </a:r>
            <a:r>
              <a:rPr lang="en-US" sz="2400" dirty="0">
                <a:latin typeface="Bodoni 72 Book" pitchFamily="2" charset="0"/>
              </a:rPr>
              <a:t> work to replenish lost lipids supporting the skins hydration levels after cryotherapy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Bodoni 72 Book" pitchFamily="2" charset="0"/>
              </a:rPr>
              <a:t>Infused with </a:t>
            </a:r>
            <a:r>
              <a:rPr lang="en-US" sz="2400" b="1" dirty="0">
                <a:latin typeface="Bodoni 72 Book" pitchFamily="2" charset="0"/>
              </a:rPr>
              <a:t>Cholesterol</a:t>
            </a:r>
            <a:r>
              <a:rPr lang="en-US" sz="2400" dirty="0">
                <a:latin typeface="Bodoni 72 Book" pitchFamily="2" charset="0"/>
              </a:rPr>
              <a:t> to improve moisture retention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Bodoni 72 Book" pitchFamily="2" charset="0"/>
              </a:rPr>
              <a:t>Squalane </a:t>
            </a:r>
            <a:r>
              <a:rPr lang="en-US" sz="2400" dirty="0">
                <a:latin typeface="Bodoni 72 Book" pitchFamily="2" charset="0"/>
              </a:rPr>
              <a:t>works to to leave the skin with weightless hydration and supports the skins lipid barrier</a:t>
            </a:r>
          </a:p>
          <a:p>
            <a:pPr>
              <a:defRPr/>
            </a:pPr>
            <a:endParaRPr lang="en-US" sz="2400" dirty="0">
              <a:latin typeface="Bodoni 72 Boo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336284"/>
                </a:solidFill>
                <a:latin typeface="Bodoni 72 Book" pitchFamily="2" charset="0"/>
              </a:rPr>
              <a:t>		     Fragrance: Blue Cascade</a:t>
            </a:r>
          </a:p>
        </p:txBody>
      </p:sp>
    </p:spTree>
    <p:extLst>
      <p:ext uri="{BB962C8B-B14F-4D97-AF65-F5344CB8AC3E}">
        <p14:creationId xmlns:p14="http://schemas.microsoft.com/office/powerpoint/2010/main" val="269660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ack dress&#10;&#10;AI-generated content may be incorrect.">
            <a:extLst>
              <a:ext uri="{FF2B5EF4-FFF2-40B4-BE49-F238E27FC236}">
                <a16:creationId xmlns:a16="http://schemas.microsoft.com/office/drawing/2014/main" id="{7D238A9F-E7A7-3FAB-DF93-4C07606A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A23281-090B-0765-3F24-A1E299C96134}"/>
              </a:ext>
            </a:extLst>
          </p:cNvPr>
          <p:cNvSpPr txBox="1">
            <a:spLocks/>
          </p:cNvSpPr>
          <p:nvPr/>
        </p:nvSpPr>
        <p:spPr>
          <a:xfrm>
            <a:off x="5146411" y="869518"/>
            <a:ext cx="6308202" cy="29313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Makayla Thomas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International Sales Trainer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Gracie Cale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Century Gothic" panose="020B0502020202020204" pitchFamily="34" charset="0"/>
              </a:rPr>
              <a:t>Key Accounts Executive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3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11258</TotalTime>
  <Words>592</Words>
  <Application>Microsoft Macintosh PowerPoint</Application>
  <PresentationFormat>Widescreen</PresentationFormat>
  <Paragraphs>77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BODONI 72 BOOK</vt:lpstr>
      <vt:lpstr>BODONI 72 BOOK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Makayla Thomas</dc:creator>
  <cp:lastModifiedBy>Makayla Thomas</cp:lastModifiedBy>
  <cp:revision>4</cp:revision>
  <dcterms:created xsi:type="dcterms:W3CDTF">2026-04-28T16:24:29Z</dcterms:created>
  <dcterms:modified xsi:type="dcterms:W3CDTF">2026-05-20T14:32:04Z</dcterms:modified>
</cp:coreProperties>
</file>