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672" r:id="rId7"/>
    <p:sldId id="264" r:id="rId8"/>
    <p:sldId id="265" r:id="rId9"/>
    <p:sldId id="262" r:id="rId10"/>
    <p:sldId id="267" r:id="rId11"/>
    <p:sldId id="269" r:id="rId12"/>
    <p:sldId id="266" r:id="rId13"/>
    <p:sldId id="268" r:id="rId14"/>
    <p:sldId id="6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216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B245D-0A64-8C4C-9284-3374092230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28775-F4F2-C541-B31D-C267EA386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5F73A-9907-E94F-B032-4C9A0FB51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BBE6-25BB-DE4F-BA60-EE6AA0C6649C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8BF1B-440A-7B40-BF4A-AEC125537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1B57C-755C-8547-A144-0B7C34E29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1E94-A610-5044-BEB2-815BDB6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5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87147-7885-2B4A-89E8-41DB15894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E6388C-1D05-614C-8439-B8CE8E99B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BD30E-9D5E-F44B-B3B6-D20646DA9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BBE6-25BB-DE4F-BA60-EE6AA0C6649C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50F60-BCB9-FF4D-AB76-E96A4E047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24C4E-8C41-EE4A-9E6C-D6792D206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1E94-A610-5044-BEB2-815BDB6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84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40B58E-DE9E-FE49-9826-86AB53A00A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256E72-59D4-B04D-BFC6-B9A9E8D56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1E3AF-4275-6D46-BE82-5F74575E1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BBE6-25BB-DE4F-BA60-EE6AA0C6649C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D42E8-7CA2-4340-A45F-226E65948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81660-E388-7044-B89D-60C10E646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1E94-A610-5044-BEB2-815BDB6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52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6E50-3D84-B84E-B43C-E8FF68FFC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E0E08-67D5-E44E-ACF6-D3C8DA46A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81067-1DA9-B54F-AC8B-158B54C9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BBE6-25BB-DE4F-BA60-EE6AA0C6649C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8DB3C-BBA3-454A-A768-E6CB21DD8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C88C9-341C-D04D-99A9-ED59C24A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1E94-A610-5044-BEB2-815BDB6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6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10A54-03F6-9048-8438-B3CFC5162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5D994-CE21-AC42-919B-445F1C46E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EDF82-57ED-3A43-AA07-0FD96D020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BBE6-25BB-DE4F-BA60-EE6AA0C6649C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A7A1E-9BF7-7D45-A72F-571240F4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D7FED-C697-8F43-B423-D4A8B3943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1E94-A610-5044-BEB2-815BDB6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48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D5161-FC45-4248-BC06-70A16DE4D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06821-1343-3B41-A107-6560DDC2E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5EAA57-096D-9447-B34A-F12053DFF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3D857-6708-6645-858E-AC451F1AC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BBE6-25BB-DE4F-BA60-EE6AA0C6649C}" type="datetimeFigureOut">
              <a:rPr lang="en-US" smtClean="0"/>
              <a:t>3/4/22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70630-439D-DC42-BEA5-98EBC5079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2FE87-93B1-7F43-A283-F9F73BF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1E94-A610-5044-BEB2-815BDB6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3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24953-C224-5644-BFFF-91AC75928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7B798-C056-9443-8E8A-3D3040697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7617AF-EB07-F14B-B66C-1F1C6493B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53C58C-5F75-7C4D-BA49-592F37429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4DB72B-2BC4-8840-84A2-07488CD863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DAB516-9C6C-6747-84FA-D3F3BAF9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BBE6-25BB-DE4F-BA60-EE6AA0C6649C}" type="datetimeFigureOut">
              <a:rPr lang="en-US" smtClean="0"/>
              <a:t>3/4/22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329BD0-AE23-A94F-B3EB-435FD607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4461B2-1E1D-1547-816C-DBF2AE05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1E94-A610-5044-BEB2-815BDB6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99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9B072-6BDF-B14D-99BA-9695B8331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EBBA6-A391-D640-92F1-B3C9779F8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BBE6-25BB-DE4F-BA60-EE6AA0C6649C}" type="datetimeFigureOut">
              <a:rPr lang="en-US" smtClean="0"/>
              <a:t>3/4/22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C1D86E-A986-3243-A36D-97B1C7AE9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9B71B-C7BE-7443-BB11-FAFFAEB3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1E94-A610-5044-BEB2-815BDB6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25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161E5-5B9C-4F4C-848D-22476DB6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BBE6-25BB-DE4F-BA60-EE6AA0C6649C}" type="datetimeFigureOut">
              <a:rPr lang="en-US" smtClean="0"/>
              <a:t>3/4/22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830190-7D2C-5F4A-B644-49AC1835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3B310-9EA7-D943-92CE-BE72C784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1E94-A610-5044-BEB2-815BDB6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89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E0BC5-7417-7241-BB63-C4B08BFB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7AAB1-CECC-A04B-AE4A-700621E4D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B2414E-E856-C54C-A962-781EF902DD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7B4C2-9A98-3949-925E-5D7AF6B33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BBE6-25BB-DE4F-BA60-EE6AA0C6649C}" type="datetimeFigureOut">
              <a:rPr lang="en-US" smtClean="0"/>
              <a:t>3/4/22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6E1F3-3888-FD41-B03A-9D2F7017E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B87967-9DFD-9B45-9C58-26BF4085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1E94-A610-5044-BEB2-815BDB6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035F7-D025-F84C-809B-118221B20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0A8EA8-FC83-D247-BC2E-F09503E57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00B39-A98A-4345-8334-C6074FBF7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24A494-400A-C341-A282-F0650157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FBBE6-25BB-DE4F-BA60-EE6AA0C6649C}" type="datetimeFigureOut">
              <a:rPr lang="en-US" smtClean="0"/>
              <a:t>3/4/22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E244E-387D-414F-BC55-A9DDCFB1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5DB9E-BA32-7543-B084-18F57231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11E94-A610-5044-BEB2-815BDB6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40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67669A-B607-164C-A51A-4F9FA639A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45C2E-F467-F545-9AC9-BB58A448A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5DF70-8E7A-CC4C-B501-53F21AC06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FBBE6-25BB-DE4F-BA60-EE6AA0C6649C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9591B-6819-C947-8891-4593ACDE8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E893D-4363-3F4B-BED8-E5076A146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11E94-A610-5044-BEB2-815BDB69E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3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egan@devotedcreations.com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E7EE00C-110E-7040-9920-33B693266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EC0F71-9E81-6E44-B229-823E886BD35B}"/>
              </a:ext>
            </a:extLst>
          </p:cNvPr>
          <p:cNvSpPr txBox="1"/>
          <p:nvPr/>
        </p:nvSpPr>
        <p:spPr>
          <a:xfrm rot="21404657">
            <a:off x="1687285" y="1382486"/>
            <a:ext cx="72063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Monotype Corsiva" panose="03010101010201010101" pitchFamily="66" charset="0"/>
              </a:rPr>
              <a:t>Prep &amp; Maintain</a:t>
            </a:r>
          </a:p>
        </p:txBody>
      </p:sp>
    </p:spTree>
    <p:extLst>
      <p:ext uri="{BB962C8B-B14F-4D97-AF65-F5344CB8AC3E}">
        <p14:creationId xmlns:p14="http://schemas.microsoft.com/office/powerpoint/2010/main" val="463691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A174024-362E-4541-8DA3-33406C38B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97" y="1606547"/>
            <a:ext cx="1162518" cy="381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7AE454D-D055-EB4C-8B7B-71E6C3127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761" y="1620604"/>
            <a:ext cx="1843314" cy="377303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72B3278-2ADF-BC4C-A21C-F8E2C5D28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455" y="1606547"/>
            <a:ext cx="1993892" cy="3819071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07005EA-4A3C-3E44-A8F7-F4D503C78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480" y="1620604"/>
            <a:ext cx="1275357" cy="3832322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0ACC148E-CF77-144E-AC48-1D52D7DF7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42" y="1620604"/>
            <a:ext cx="1903500" cy="384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227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items, bunch, several&#10;&#10;Description automatically generated">
            <a:extLst>
              <a:ext uri="{FF2B5EF4-FFF2-40B4-BE49-F238E27FC236}">
                <a16:creationId xmlns:a16="http://schemas.microsoft.com/office/drawing/2014/main" id="{BFD9A48F-E45B-7647-A103-247C38D77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56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C58887C1-13C5-254B-97A8-7467964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54" y="1354269"/>
            <a:ext cx="2802807" cy="414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3590363D-C961-024A-A518-F57670BAC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55" y="1354269"/>
            <a:ext cx="2802807" cy="414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D5F6C762-459B-E344-A48B-91CA63DB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56" y="1354269"/>
            <a:ext cx="2802807" cy="414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384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>
            <a:extLst>
              <a:ext uri="{FF2B5EF4-FFF2-40B4-BE49-F238E27FC236}">
                <a16:creationId xmlns:a16="http://schemas.microsoft.com/office/drawing/2014/main" id="{A74B2601-77EC-B442-897A-ACF665B98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18" y="1055914"/>
            <a:ext cx="1673920" cy="38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2">
            <a:extLst>
              <a:ext uri="{FF2B5EF4-FFF2-40B4-BE49-F238E27FC236}">
                <a16:creationId xmlns:a16="http://schemas.microsoft.com/office/drawing/2014/main" id="{E1B7D30E-9D50-A641-A425-0D538F104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055914"/>
            <a:ext cx="1673920" cy="38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9178617A-88D1-6846-B581-B644D9337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370" y="1219199"/>
            <a:ext cx="1673920" cy="38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CC2A605A-9159-A54C-A45B-B086442B9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290" y="1219199"/>
            <a:ext cx="1673920" cy="38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>
            <a:extLst>
              <a:ext uri="{FF2B5EF4-FFF2-40B4-BE49-F238E27FC236}">
                <a16:creationId xmlns:a16="http://schemas.microsoft.com/office/drawing/2014/main" id="{15563C14-04E2-E84E-BBE4-FC31C3244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210" y="1219199"/>
            <a:ext cx="1673920" cy="387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063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F7E6ED2D-5DA4-2641-BD26-8F66A4E48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FD5446-932C-1849-AFAC-D4FAE4ECE5A4}"/>
              </a:ext>
            </a:extLst>
          </p:cNvPr>
          <p:cNvSpPr txBox="1"/>
          <p:nvPr/>
        </p:nvSpPr>
        <p:spPr>
          <a:xfrm>
            <a:off x="7256443" y="2379644"/>
            <a:ext cx="48400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Megan Racine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National Sales Trainer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megan@devotedcreations.com</a:t>
            </a:r>
            <a:endParaRPr lang="en-US" sz="28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813.361.1866</a:t>
            </a:r>
          </a:p>
        </p:txBody>
      </p:sp>
    </p:spTree>
    <p:extLst>
      <p:ext uri="{BB962C8B-B14F-4D97-AF65-F5344CB8AC3E}">
        <p14:creationId xmlns:p14="http://schemas.microsoft.com/office/powerpoint/2010/main" val="2631081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9300-808C-4143-B369-6422D6C23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40FF"/>
                </a:solidFill>
                <a:latin typeface="Bodoni 72 Book" pitchFamily="2" charset="0"/>
              </a:rPr>
              <a:t>Prepping the Skin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492DC-FC62-B34E-8612-0099B02E6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Clients are coming to the salon to prep their skin</a:t>
            </a:r>
          </a:p>
          <a:p>
            <a:pPr lvl="1"/>
            <a:r>
              <a:rPr lang="en-US" dirty="0">
                <a:latin typeface="Bodoni 72 Book" pitchFamily="2" charset="0"/>
              </a:rPr>
              <a:t>Building </a:t>
            </a:r>
            <a:r>
              <a:rPr lang="en-US" dirty="0">
                <a:latin typeface="Bodoni 72 Book" pitchFamily="2" charset="0"/>
              </a:rPr>
              <a:t>their initial base tan, teeth whitening, </a:t>
            </a:r>
            <a:r>
              <a:rPr lang="en-US" dirty="0" err="1">
                <a:latin typeface="Bodoni 72 Book" pitchFamily="2" charset="0"/>
              </a:rPr>
              <a:t>etc</a:t>
            </a:r>
            <a:endParaRPr lang="en-US" dirty="0">
              <a:latin typeface="Bodoni 72 Book" pitchFamily="2" charset="0"/>
            </a:endParaRPr>
          </a:p>
          <a:p>
            <a:r>
              <a:rPr lang="en-US" dirty="0">
                <a:latin typeface="Bodoni 72 Book" pitchFamily="2" charset="0"/>
              </a:rPr>
              <a:t>What</a:t>
            </a:r>
            <a:r>
              <a:rPr lang="en-US" dirty="0">
                <a:latin typeface="Bodoni 72 Book" pitchFamily="2" charset="0"/>
              </a:rPr>
              <a:t> products are they using?</a:t>
            </a:r>
          </a:p>
          <a:p>
            <a:pPr lvl="1"/>
            <a:r>
              <a:rPr lang="en-US" dirty="0">
                <a:latin typeface="Bodoni 72 Book" pitchFamily="2" charset="0"/>
              </a:rPr>
              <a:t>Tanning lotion, facial products, tan </a:t>
            </a:r>
            <a:r>
              <a:rPr lang="en-US" dirty="0">
                <a:latin typeface="Bodoni 72 Book" pitchFamily="2" charset="0"/>
              </a:rPr>
              <a:t>extender/moisturizer</a:t>
            </a:r>
          </a:p>
          <a:p>
            <a:r>
              <a:rPr lang="en-US" dirty="0">
                <a:latin typeface="Bodoni 72 Book" pitchFamily="2" charset="0"/>
              </a:rPr>
              <a:t>Educating them on the proper steps of prepping their skin for any type of tan (exfoliating, shaving)</a:t>
            </a:r>
          </a:p>
          <a:p>
            <a:pPr lvl="1"/>
            <a:r>
              <a:rPr lang="en-US" dirty="0">
                <a:latin typeface="Bodoni 72 Book" pitchFamily="2" charset="0"/>
              </a:rPr>
              <a:t>It will optimize their results and last longer</a:t>
            </a:r>
            <a:endParaRPr lang="en-US" dirty="0"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88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B19D8-D868-4643-BB8C-2FCCB36D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40FF"/>
                </a:solidFill>
                <a:latin typeface="Bodoni 72 Book" pitchFamily="2" charset="0"/>
              </a:rPr>
              <a:t>Why they need to prep with a good tanning lotion!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E9D93-83D6-BF47-A064-48C949F7B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Saves them time and money</a:t>
            </a:r>
          </a:p>
          <a:p>
            <a:r>
              <a:rPr lang="en-US" dirty="0">
                <a:latin typeface="Bodoni 72 Book" pitchFamily="2" charset="0"/>
              </a:rPr>
              <a:t>Increases </a:t>
            </a:r>
            <a:r>
              <a:rPr lang="en-US" dirty="0">
                <a:latin typeface="Bodoni 72 Book" pitchFamily="2" charset="0"/>
              </a:rPr>
              <a:t>their results every time they come in to tan because of tyrosine</a:t>
            </a:r>
          </a:p>
          <a:p>
            <a:r>
              <a:rPr lang="en-US" dirty="0">
                <a:latin typeface="Bodoni 72 Book" pitchFamily="2" charset="0"/>
              </a:rPr>
              <a:t>Keeps their skin hydrated during and after the tanning process to extend the life of their tan and absorb more UV light</a:t>
            </a:r>
          </a:p>
        </p:txBody>
      </p:sp>
    </p:spTree>
    <p:extLst>
      <p:ext uri="{BB962C8B-B14F-4D97-AF65-F5344CB8AC3E}">
        <p14:creationId xmlns:p14="http://schemas.microsoft.com/office/powerpoint/2010/main" val="35976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45553-9F54-724A-B039-43A99D7DF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40FF"/>
                </a:solidFill>
                <a:latin typeface="Bodoni 72 Book" pitchFamily="2" charset="0"/>
              </a:rPr>
              <a:t>Why they need to have a good tan extender for maintenance!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BCDF4-508B-B34F-92FD-0647221F0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Drugstore vs Professional Salon Grade Tan Extender</a:t>
            </a:r>
          </a:p>
          <a:p>
            <a:r>
              <a:rPr lang="en-US" dirty="0">
                <a:latin typeface="Bodoni 72 Book" pitchFamily="2" charset="0"/>
              </a:rPr>
              <a:t>Mineral Oil free – wont clog their pores</a:t>
            </a:r>
          </a:p>
          <a:p>
            <a:r>
              <a:rPr lang="en-US" dirty="0">
                <a:latin typeface="Bodoni 72 Book" pitchFamily="2" charset="0"/>
              </a:rPr>
              <a:t>Made specifically for </a:t>
            </a:r>
            <a:r>
              <a:rPr lang="en-US" dirty="0">
                <a:latin typeface="Bodoni 72 Book" pitchFamily="2" charset="0"/>
              </a:rPr>
              <a:t>tanners </a:t>
            </a:r>
            <a:r>
              <a:rPr lang="en-US" dirty="0">
                <a:latin typeface="Bodoni 72 Book" pitchFamily="2" charset="0"/>
              </a:rPr>
              <a:t>to help extend the life of their tan and keep their skin hydrated</a:t>
            </a:r>
          </a:p>
          <a:p>
            <a:pPr lvl="1"/>
            <a:r>
              <a:rPr lang="en-US" dirty="0">
                <a:latin typeface="Bodoni 72 Book" pitchFamily="2" charset="0"/>
              </a:rPr>
              <a:t>But </a:t>
            </a:r>
            <a:r>
              <a:rPr lang="en-US" dirty="0">
                <a:latin typeface="Bodoni 72 Book" pitchFamily="2" charset="0"/>
              </a:rPr>
              <a:t>great for everyday client usage!</a:t>
            </a:r>
          </a:p>
          <a:p>
            <a:r>
              <a:rPr lang="en-US" dirty="0">
                <a:latin typeface="Bodoni 72 Book" pitchFamily="2" charset="0"/>
              </a:rPr>
              <a:t>Doesn’t dry out the skin and keeps your skin cells hydrated and keeps their life cycle lasting longer</a:t>
            </a:r>
          </a:p>
        </p:txBody>
      </p:sp>
    </p:spTree>
    <p:extLst>
      <p:ext uri="{BB962C8B-B14F-4D97-AF65-F5344CB8AC3E}">
        <p14:creationId xmlns:p14="http://schemas.microsoft.com/office/powerpoint/2010/main" val="2488769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5668F-ABDD-874E-8D98-DB1D69AE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40FF"/>
                </a:solidFill>
                <a:latin typeface="Bodoni 72 Book" pitchFamily="2" charset="0"/>
              </a:rPr>
              <a:t>The best add on products for Vacation Tanners!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BD1A5-7556-3344-9F51-727660644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Facial products are not just for tanning</a:t>
            </a:r>
          </a:p>
          <a:p>
            <a:r>
              <a:rPr lang="en-US" dirty="0">
                <a:latin typeface="Bodoni 72 Book" pitchFamily="2" charset="0"/>
              </a:rPr>
              <a:t>Tan</a:t>
            </a:r>
            <a:r>
              <a:rPr lang="en-US" dirty="0">
                <a:latin typeface="Bodoni 72 Book" pitchFamily="2" charset="0"/>
              </a:rPr>
              <a:t> extenders </a:t>
            </a:r>
            <a:r>
              <a:rPr lang="en-US" dirty="0">
                <a:latin typeface="Bodoni 72 Book" pitchFamily="2" charset="0"/>
              </a:rPr>
              <a:t>help to not only extend the life of your tan, but also give 24-hour hydration to your skin</a:t>
            </a:r>
          </a:p>
          <a:p>
            <a:r>
              <a:rPr lang="en-US" dirty="0">
                <a:latin typeface="Bodoni 72 Book" pitchFamily="2" charset="0"/>
              </a:rPr>
              <a:t>Body Washes are non-alkaline, paraben &amp; sulfate free</a:t>
            </a:r>
          </a:p>
          <a:p>
            <a:r>
              <a:rPr lang="en-US" dirty="0">
                <a:latin typeface="Bodoni 72 Book" pitchFamily="2" charset="0"/>
              </a:rPr>
              <a:t>Tan</a:t>
            </a:r>
            <a:r>
              <a:rPr lang="en-US" dirty="0">
                <a:latin typeface="Bodoni 72 Book" pitchFamily="2" charset="0"/>
              </a:rPr>
              <a:t> extenders have minis so they can travel with them!</a:t>
            </a:r>
          </a:p>
        </p:txBody>
      </p:sp>
    </p:spTree>
    <p:extLst>
      <p:ext uri="{BB962C8B-B14F-4D97-AF65-F5344CB8AC3E}">
        <p14:creationId xmlns:p14="http://schemas.microsoft.com/office/powerpoint/2010/main" val="287836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5BDC-DF71-6046-B901-283E96191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40FF"/>
                </a:solidFill>
                <a:latin typeface="Bodoni 72 Book" pitchFamily="2" charset="0"/>
              </a:rPr>
              <a:t>Things to think about…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6B69C-B237-9947-94FB-209249547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odoni 72 Book" pitchFamily="2" charset="0"/>
              </a:rPr>
              <a:t>Add incentives to the bundles that would have them come back to the salon after their vacation</a:t>
            </a:r>
          </a:p>
          <a:p>
            <a:pPr lvl="1"/>
            <a:r>
              <a:rPr lang="en-US" dirty="0">
                <a:latin typeface="Bodoni 72 Book" pitchFamily="2" charset="0"/>
              </a:rPr>
              <a:t>Extra sessions at no charge</a:t>
            </a:r>
          </a:p>
          <a:p>
            <a:pPr lvl="1"/>
            <a:r>
              <a:rPr lang="en-US" dirty="0">
                <a:latin typeface="Bodoni 72 Book" pitchFamily="2" charset="0"/>
              </a:rPr>
              <a:t>Buy</a:t>
            </a:r>
            <a:r>
              <a:rPr lang="en-US" dirty="0">
                <a:latin typeface="Bodoni 72 Book" pitchFamily="2" charset="0"/>
              </a:rPr>
              <a:t> a bottle of tanning lotion &amp; facial lotion, get the tan extender for </a:t>
            </a:r>
            <a:r>
              <a:rPr lang="en-US" dirty="0">
                <a:latin typeface="Bodoni 72 Book" pitchFamily="2" charset="0"/>
              </a:rPr>
              <a:t>free</a:t>
            </a:r>
          </a:p>
          <a:p>
            <a:pPr lvl="1"/>
            <a:r>
              <a:rPr lang="en-US" dirty="0">
                <a:latin typeface="Bodoni 72 Book" pitchFamily="2" charset="0"/>
              </a:rPr>
              <a:t>Buy</a:t>
            </a:r>
            <a:r>
              <a:rPr lang="en-US" dirty="0">
                <a:latin typeface="Bodoni 72 Book" pitchFamily="2" charset="0"/>
              </a:rPr>
              <a:t> a lotion, get a month of tanning at a discounted rate plus #x of tans in April</a:t>
            </a:r>
          </a:p>
          <a:p>
            <a:pPr lvl="1"/>
            <a:r>
              <a:rPr lang="en-US" dirty="0">
                <a:latin typeface="Bodoni 72 Book" pitchFamily="2" charset="0"/>
              </a:rPr>
              <a:t>Buy a lotion, get a month of tanning at a discounted rate with free enrollment for EFT upon return</a:t>
            </a:r>
          </a:p>
        </p:txBody>
      </p:sp>
    </p:spTree>
    <p:extLst>
      <p:ext uri="{BB962C8B-B14F-4D97-AF65-F5344CB8AC3E}">
        <p14:creationId xmlns:p14="http://schemas.microsoft.com/office/powerpoint/2010/main" val="1642207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F2715C33-78B9-1143-B617-55314498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3" y="667693"/>
            <a:ext cx="1487011" cy="30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2643549C-4170-FE4C-AA0F-C87C73E7F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085" y="650554"/>
            <a:ext cx="1494748" cy="30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8983546-2BC5-B94F-8470-D3A645CFF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18" y="2923232"/>
            <a:ext cx="1210747" cy="284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toiletry&#10;&#10;Description automatically generated">
            <a:extLst>
              <a:ext uri="{FF2B5EF4-FFF2-40B4-BE49-F238E27FC236}">
                <a16:creationId xmlns:a16="http://schemas.microsoft.com/office/drawing/2014/main" id="{ABF0AB65-530C-0C40-A280-79A168025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639" y="3067905"/>
            <a:ext cx="611856" cy="2700605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2A8BA4A4-1374-7B45-98FF-2E1F40955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295" y="3548833"/>
            <a:ext cx="469599" cy="208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265F27-8145-7942-8DC5-5BF92078C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845" y="2380639"/>
            <a:ext cx="1586176" cy="325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426038-B66D-2343-B9DB-8825773783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5005" y="2530234"/>
            <a:ext cx="1317012" cy="3101013"/>
          </a:xfrm>
          <a:prstGeom prst="rect">
            <a:avLst/>
          </a:prstGeom>
        </p:spPr>
      </p:pic>
      <p:pic>
        <p:nvPicPr>
          <p:cNvPr id="9" name="Picture 8" descr="A picture containing text, toiletry&#10;&#10;Description automatically generated">
            <a:extLst>
              <a:ext uri="{FF2B5EF4-FFF2-40B4-BE49-F238E27FC236}">
                <a16:creationId xmlns:a16="http://schemas.microsoft.com/office/drawing/2014/main" id="{4EB5BBD1-527C-F94D-A557-74ABAFEE79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8050" y="1867143"/>
            <a:ext cx="1045862" cy="314783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25515E9-9AA6-9745-AD89-33FEB3870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512" y="756557"/>
            <a:ext cx="1487011" cy="284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ext, toiletry&#10;&#10;Description automatically generated">
            <a:extLst>
              <a:ext uri="{FF2B5EF4-FFF2-40B4-BE49-F238E27FC236}">
                <a16:creationId xmlns:a16="http://schemas.microsoft.com/office/drawing/2014/main" id="{04F359D5-D801-C64F-82B6-7ACD6A4023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22126" y="756557"/>
            <a:ext cx="1487011" cy="2861009"/>
          </a:xfrm>
          <a:prstGeom prst="rect">
            <a:avLst/>
          </a:prstGeom>
        </p:spPr>
      </p:pic>
      <p:pic>
        <p:nvPicPr>
          <p:cNvPr id="12" name="Picture 11" descr="A picture containing text, lotion&#10;&#10;Description automatically generated">
            <a:extLst>
              <a:ext uri="{FF2B5EF4-FFF2-40B4-BE49-F238E27FC236}">
                <a16:creationId xmlns:a16="http://schemas.microsoft.com/office/drawing/2014/main" id="{1F008AA1-37FA-834B-A6E3-42A81EF08D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32922" y="3196719"/>
            <a:ext cx="1157826" cy="2712357"/>
          </a:xfrm>
          <a:prstGeom prst="rect">
            <a:avLst/>
          </a:prstGeom>
        </p:spPr>
      </p:pic>
      <p:pic>
        <p:nvPicPr>
          <p:cNvPr id="13" name="Picture 12" descr="A picture containing text, cup, toiletry&#10;&#10;Description automatically generated">
            <a:extLst>
              <a:ext uri="{FF2B5EF4-FFF2-40B4-BE49-F238E27FC236}">
                <a16:creationId xmlns:a16="http://schemas.microsoft.com/office/drawing/2014/main" id="{1D354A35-86FB-B043-8586-5FC13202DC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18756" y="3067905"/>
            <a:ext cx="840553" cy="2529900"/>
          </a:xfrm>
          <a:prstGeom prst="rect">
            <a:avLst/>
          </a:prstGeom>
        </p:spPr>
      </p:pic>
      <p:pic>
        <p:nvPicPr>
          <p:cNvPr id="14" name="Picture 13" descr="Text, whiteboard&#10;&#10;Description automatically generated">
            <a:extLst>
              <a:ext uri="{FF2B5EF4-FFF2-40B4-BE49-F238E27FC236}">
                <a16:creationId xmlns:a16="http://schemas.microsoft.com/office/drawing/2014/main" id="{033DA2BF-A9F8-4F44-8631-CB7F4A13AE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35727" y="3429000"/>
            <a:ext cx="530503" cy="235378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C12B234-87DC-C349-AE8F-118DA94CE774}"/>
              </a:ext>
            </a:extLst>
          </p:cNvPr>
          <p:cNvSpPr txBox="1">
            <a:spLocks/>
          </p:cNvSpPr>
          <p:nvPr/>
        </p:nvSpPr>
        <p:spPr>
          <a:xfrm>
            <a:off x="3399064" y="451014"/>
            <a:ext cx="539387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40FF"/>
                </a:solidFill>
                <a:latin typeface="Bodoni 72 Book" pitchFamily="2" charset="0"/>
              </a:rPr>
              <a:t>Spring Break Bundle Combinations</a:t>
            </a:r>
          </a:p>
        </p:txBody>
      </p:sp>
    </p:spTree>
    <p:extLst>
      <p:ext uri="{BB962C8B-B14F-4D97-AF65-F5344CB8AC3E}">
        <p14:creationId xmlns:p14="http://schemas.microsoft.com/office/powerpoint/2010/main" val="4055903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AD4942CC-32D4-3A41-AD98-DF9AD0205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097" y="1223087"/>
            <a:ext cx="1506392" cy="448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14F27159-4A7E-F241-8551-252E73066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86" y="2741643"/>
            <a:ext cx="1223623" cy="29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4B60BE87-93BD-2246-848F-07D70353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909" y="4097638"/>
            <a:ext cx="782070" cy="161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CBEF9F-007B-B74D-B6E7-566161237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51" y="1219948"/>
            <a:ext cx="1507446" cy="448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DB08CAF-89BB-664C-87D3-04238AE74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467" y="1223087"/>
            <a:ext cx="1506392" cy="448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3A505DB2-349C-8247-A912-9B98B57DD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656" y="2741643"/>
            <a:ext cx="1223623" cy="29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87C6F35-0320-7645-8471-825B28098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279" y="4097638"/>
            <a:ext cx="782070" cy="161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42C30E0-5BF5-6649-88B6-6E7ADF49B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021" y="1219948"/>
            <a:ext cx="1507446" cy="450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807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994AD17-7897-FC40-82D2-CA63C9C36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81" y="1226237"/>
            <a:ext cx="2028713" cy="393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62C7BD9E-3E6B-504E-B03E-9F2E53726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57" y="1366499"/>
            <a:ext cx="1860663" cy="379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3407337E-2C57-BA47-BB1D-FAC8CC03E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044" y="1366500"/>
            <a:ext cx="1860663" cy="379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4E2C68E2-5D21-474E-9C0C-58E060B2D0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470" y="1457213"/>
            <a:ext cx="1157515" cy="3795131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B0B87BE8-0C01-2A42-8996-8F9700AA0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1408" y="1366499"/>
            <a:ext cx="1243187" cy="388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62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345</Words>
  <Application>Microsoft Macintosh PowerPoint</Application>
  <PresentationFormat>Widescreen</PresentationFormat>
  <Paragraphs>34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Baskerville</vt:lpstr>
      <vt:lpstr>BODONI 72 BOOK</vt:lpstr>
      <vt:lpstr>BODONI 72 BOOK</vt:lpstr>
      <vt:lpstr>Calibri</vt:lpstr>
      <vt:lpstr>Calibri Light</vt:lpstr>
      <vt:lpstr>Monotype Corsiva</vt:lpstr>
      <vt:lpstr>Office Theme</vt:lpstr>
      <vt:lpstr>PowerPoint Presentation</vt:lpstr>
      <vt:lpstr>Prepping the Skin</vt:lpstr>
      <vt:lpstr>Why they need to prep with a good tanning lotion!</vt:lpstr>
      <vt:lpstr>Why they need to have a good tan extender for maintenance!</vt:lpstr>
      <vt:lpstr>The best add on products for Vacation Tanners!</vt:lpstr>
      <vt:lpstr>Things to think about…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Racine</dc:creator>
  <cp:lastModifiedBy>Megan Racine</cp:lastModifiedBy>
  <cp:revision>4</cp:revision>
  <dcterms:created xsi:type="dcterms:W3CDTF">2022-03-04T14:54:04Z</dcterms:created>
  <dcterms:modified xsi:type="dcterms:W3CDTF">2022-03-04T17:55:55Z</dcterms:modified>
</cp:coreProperties>
</file>