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57" r:id="rId4"/>
    <p:sldId id="262" r:id="rId5"/>
    <p:sldId id="263" r:id="rId6"/>
    <p:sldId id="261" r:id="rId7"/>
    <p:sldId id="264" r:id="rId8"/>
    <p:sldId id="265" r:id="rId9"/>
    <p:sldId id="266" r:id="rId10"/>
    <p:sldId id="267" r:id="rId11"/>
    <p:sldId id="260" r:id="rId12"/>
    <p:sldId id="259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515B27-F33D-B045-8C42-FEEA080905E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121F67-6E16-4741-981B-7FC5D0D27E0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35F8F-7D30-D74A-B925-D1F5362D8D8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6C78E-DD6A-5A43-86BB-ABF50A47E2C5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1C25CB4-8375-D141-A324-DD9BBD8026FE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SimSun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0974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8A17A8-31F3-0A4B-92B4-0C9B0B1F16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8F9CD-4A83-C446-B2F5-F5C243F36AD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5828C42-7639-8E47-B166-A4F27E2AC4B0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DA2BE-FE36-7E4C-A5EB-4F063A53E42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8D6076-86C4-6249-9E66-25F260DB3F0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4D98DC-4FAC-7743-8FA6-D19845819CC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1461102-9EB6-A545-A118-6DE808B3063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5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Arial" pitchFamily="18"/>
        <a:ea typeface="SimSun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FA3D-8F13-174B-931D-B9E629435C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412C6A-0D20-C246-9D1D-2888D745DC58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DB6A5-FD08-C245-BCA7-6CEBFB05B30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4DA0E1-9AC6-7C4B-9F11-DC4A6A1346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21123-695C-994E-BC16-48E6FEE788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69978E-8408-1E47-8A48-53245015ADD7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1D813E-0ED7-2A40-84D7-A8AB042AE09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6A66C-14C5-4142-A3BE-2576BCF3057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AB80D-3005-D949-8678-EE9E614116C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7CF2AED-FB14-5243-BACD-1D475757A535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D9BAE-CAF5-014A-89C6-D7D65518C2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AED2C-EAC8-3B40-AC25-423E700B57F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1A204C-9DAF-9447-8B12-2C377333C8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146B60-5DE9-9A4D-A980-DD01C253CA09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717A2-BDF1-4F43-9C0C-08A36DE84E5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51014-E7DC-EF46-8588-860B5B1DA3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C3276-80C6-894F-BD70-37873B47ED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0047715-7F93-2948-A54D-E68F593A0786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58792-B67D-084C-9C2C-43E0D7A0AB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2162E-6CCF-5A43-B8FE-0401AC21E5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B0C746-1B52-0746-A52A-1FEACB72C9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812BFB0-91F7-0F46-8196-F6F5D040549B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EE251-FC1B-1A4B-8918-8B715B123E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1C484B-E098-5641-918F-5701C8FC06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99CF1-9472-B745-A734-330E16C3434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A809892-B6F2-804D-8907-DF74E38EB958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A886D3-8866-2C4D-BDB0-EB327B5A3A2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2F08C9-0AC7-1543-84F6-DDD3DA1E84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EF120D-8818-CE42-B943-977DCB49FB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22EBBD1-0009-EA42-B33F-F941377A4121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F71395-60FD-8243-8F3D-F1DBD9A80E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EB7394-EC8A-6948-B1A5-DACFEAD90B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EBE44-4FB1-9C49-8679-5013C73DCC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7157C1-D4A5-4B45-AB3A-A127F704A7EC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6122DC-A800-DF4D-AAA1-144C7C26F9F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CE7547-5942-B545-8B59-6F6F2B3459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27246-7702-D34F-AA41-5279005C7F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05D52B3-6D43-6048-975B-B20ED7DA6535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62055-3CBC-3444-A74A-AFDF719BA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FE5ED5-DF11-EA48-9604-6FB7A7752A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2C0CB-2FB4-F847-87EF-7488E0ECB0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C9E1636-C425-4044-B431-7830CD1F6A91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5975F5-9C55-5C4C-B6DD-EC12E8795AE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924714-B093-D143-B0D7-664ACF327B6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8B813-3C94-6B45-99F3-C9C868DA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02ECCF7-8AA4-DC4C-BDCC-E11947B3AA21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76FA0E-6312-C149-8136-414A02464B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0F290-3A14-DC41-962A-AE74276CF6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34A57-1951-5A4C-9986-87326F456F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1C8A7F-9256-AB42-871F-A7731298AF95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68DD32-0930-7E42-A5BE-23E80C4475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149FF-011A-F34E-A7AD-5EF34F0128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544B3-33E6-F547-86DE-25A67D863C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90FE7EC-EC28-E643-87AB-F0316D7F2996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016EAC-68B3-1E4A-8B5F-BAFB43E6B3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D4878E-4680-4841-A9A0-1233687FE5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75D7D-0D64-6041-8128-78B7722669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09E60F-17B5-BB43-8F11-C93EC2B80BF8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29CC7-0798-AA47-A6AF-D8D5290ADF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91E11-21D9-6744-B917-A181CCFF89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F6CA8-2B93-A643-925A-5D8DCF18060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7AEE6E4-AB48-A244-A835-3FB61ACC18C6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8CDA15-0B5F-7D4B-944C-1509553EE8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8EEBC-46C6-F946-A466-96321220A1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5B9AA-98C3-7444-B798-38F86DF62A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3695B11-A878-B148-BE2D-4F4934AA0C8D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BED782-90FF-7C43-8F4D-003CE9D099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AEAB7-DA14-7045-9357-4B3C42CCB77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878629-EF69-0948-AF6B-A2F535E53B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65FAD0-E7BB-DE4A-B08D-89EB3280CCE4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EBA07A-B3DF-204F-8A87-688300F5BB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62CAC-56B3-E249-9302-702C85093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23CA4-E58C-584A-AFA3-AD3CB9FFFD0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027E651-FDB6-8240-8ED0-ECA3350E2C86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696AA-01F0-B94E-BE81-1EE7E6F0DC5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6DE9C-7860-694C-88BE-1FCDF1CF562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6D33C-1E0B-2342-87E9-B7259B9643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B8943B5-FE1D-C148-9F9B-09ACF43025B9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AEED4F-EACC-094F-BF97-571EA45C9D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E3615-D5E5-B349-9952-8639D965F4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9537F-FBFC-A74A-A9F8-A708B2666D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E5765AD-4C02-6745-92EE-B5D2F96487EA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70EE1-64E9-4847-B134-DDEA242F2E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D4324D-4255-824B-B45B-41F0B2CF65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30045-0D8A-E740-A306-5CB3BB5F2F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09D39F2-D16B-FC4E-A2D7-55F4EEB120D2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10FF0B-7B31-F048-B874-BCE58627EA3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86742-30AC-FA47-9775-9D375CDE70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74968-26B5-0544-B314-A2715549AE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0946F8-4BC3-3641-AD1A-6B0C25D0AC23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4E6E1-AAAB-FE48-A65A-D455BE86C3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FE172-EEBF-9E40-8A67-52F0B7AC92A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B873-56E3-7249-BC50-ECF8D1A6D0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9230D2-D861-9847-B5A0-3A52DFB55E7D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F6471-9B4C-4A4A-A0EF-F009B9427C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A2DB9-C25A-734F-87D6-13C5696896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C771-D15C-3846-97AC-EAA0DA203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71A80-0D60-854C-B002-4F672C586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D48D2-EDFF-6543-807F-D8FA487B2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8BAC-06C4-F44C-80F5-9DA081320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9096F-011B-A84C-8486-0CAC0B021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93DDB1-CA31-7B48-8497-B4BC45FEBF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3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4310-D3D8-104E-AA0D-2B72C5EB8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4D81B-B124-AC40-86AB-AB4677865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A2EE6F-D1AA-4B4C-9AA0-F323FB016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CD84E-DE05-B444-8F55-F7182722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8285-D318-F549-A6FA-F174EA2E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717D19-FB28-D745-8686-3288781A77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10F594-DFC0-0F48-B39E-C4EEB53A0B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5B7FC2-6A87-F045-8850-975417400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EE528-EBD6-A848-B301-82AF742C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9E2E3-D5FE-5545-A4AA-3677D28D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AADAB-6237-3B42-B873-CF689EEF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CD3E1C-99BE-FD43-A7D4-222C61F7C4A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6F1EF-E198-EF4E-AA29-A913A068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32DC7-B455-DA43-8F15-3ACD10CD0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DE768-3CFB-5143-A439-6F16A9EB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9E1D-AF6C-AE43-B2B8-2F6A19BA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792B4-F530-CD47-8CE6-B590F7FE3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FFBA80-833D-A147-99D2-D85F1F6A86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86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8CE9-2BAA-074A-9BAF-F22AE13E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53F0B-12E6-2247-8861-C05B094D1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794A-3815-E54C-9CD3-C3317DBA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34F8-FFE3-0647-97FD-7C7765492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BFE81-D0AB-D947-9EA8-AA428C68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C34276-08D9-3F4D-9495-45856784530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E04D6-FDCD-1A42-9CC9-BAC2BB33B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B9C1-0782-C44C-82BC-33DB6942F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14F54-17DD-CB4E-80F8-E0E8503F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99352-5015-7E45-953B-133F9F36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C858C-677B-1F4E-AC82-DBB926B88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A044A00-AABA-EA4E-9DA1-8C1BF3EF5F8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45B5-957A-1641-8B69-F70CBC58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FA464-DBAD-A644-9D39-9D2528CD3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FC95A-250E-E945-86A6-D292D009E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A8D90-04F3-8047-9478-50A47467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98B4E7-6870-1A40-940D-88E26D47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B73C06-9382-9446-9C18-CA55E374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4062ED-7D15-8546-8753-CC1B812E7B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3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178B-4259-114E-971E-FD45FEF9C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3A177-4D24-A44E-BD01-0F756905FA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71DF5-7FDE-7341-9B10-ABEBE2709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F1797-CD55-154A-91C4-3952AC9144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1801F-3587-264D-BB14-558C33530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646EA-2AAE-564B-A8BE-0B65B8BE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681F0-2845-304D-99D6-915A33253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8A522-FFC4-A94C-975D-19C0E9B8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B5C2CE-EC15-274A-83E0-6A701C9A74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9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CB29-8513-4045-8E0A-C7DE2B754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859BE-DB8D-8F44-95B9-380BF4E7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13D6D2-7641-284A-9827-266E045D2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006CE-873E-A44B-8D55-A6272E01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76E069-29BD-C442-81D0-EDA87E51F0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67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F5D477-B256-A54F-9277-3212B427C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58B5CF-D0E2-C848-87B5-979096D1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CB8C9-56E2-884C-83D9-B5BE756F0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1924F7-ED48-FD4B-ACF3-7960E64AE8E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99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D0A4A-48FC-B34F-BA1E-322E874BE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4B41-2B93-9A43-BB6C-7896F9BDF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C9464-CF48-B346-B88C-09DAB504B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AE646-846D-CD48-AC60-60B518A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F92A1-55CE-C14B-978E-6D2AFA55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A029B2-DAD4-D14A-9FEE-2A76C515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F1FBCD9-1D21-E64F-8D85-8FC30BC2BE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8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2C43-6BEE-B442-A850-06432DC6E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7C78B-3851-8049-A0A6-AD5309935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9D4DF-CF3F-F345-8321-85486832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3B476-5381-0C4D-B988-E75CD20E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2AAB8-1AF0-0443-AFF3-BC3C9C7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BA5616-CC2C-A347-86E4-71F50F98FDA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9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7B2A8-070C-A94B-82C9-B98803FE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930D16-1589-3645-9721-A615A1C0DF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8148A-6E72-2646-BB18-D22642932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C170-B2AC-D848-9649-7CF5D2937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881C7-729A-2D47-AA0B-11B33DC4B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200B1-35F7-EE48-B1BA-A9FE7E98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292375-7FFC-C848-A534-E1F9B0218E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78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2066-A53A-AA41-90B2-3CC7EE4B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14FAA-0A57-4147-8491-5FBCDFC57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C6519-B078-2249-8DB0-56CA84EE0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68695-4B4D-F44C-8B96-DCDE2AF1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2FC67-28FC-8F4A-AE0D-399CCC60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E8D2017-EDB6-334F-957E-43F2F69CF5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113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9B318-9AEB-0B45-919F-CE94CFA9C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8D151-C90D-964F-BA33-B4494A083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5BCC3-C6E1-DC46-BA3F-19DCC5C6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00DECF9-02A5-4E41-82C6-1F09B121F72C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0EEC8-B67C-284D-9F73-91F993F51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06ABE-CB9E-E941-BFCE-79180925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58EAF99-B5AC-FC43-BFDC-C4D157BC5C8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AA0C-D946-8148-80E7-D77CC8E65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781EF-901B-0443-A58B-59F34D0BE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B6087-2E12-AF47-A0C1-C2DC6CB1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F4430-F30F-9046-BC10-AA0ECFB7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266BD-69A1-E54F-8973-FB6CEEA8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3AA471-0CAA-AA4B-BBF3-4EEDF91B639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2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DFFB3-D2F6-B743-851D-53FF518CF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DEEC6-16DE-9B40-B694-DC4CBC562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9037E-72FF-A347-810F-6079F5D9E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8FCDC-4A47-D244-97B4-78CE2C63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62666-1165-8543-A150-5E928CA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BE9BD-C275-1E46-8012-ABF66074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8D0CCDA-303C-754C-BDD5-87F72BA1D49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9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12E76-AD79-7649-B941-9F5A9953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A3058-18E6-2949-A66D-2289F5CE0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49E3D-F9C5-D645-8562-CDCFEF8A9F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A096AE-89E2-5B47-A011-0F2CF5DB2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1884F-AC50-E042-ABEE-9AFDCC6C1A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D1AABA-C92B-5A47-A13E-3B5ECE706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9D32B9-F3C4-E044-9CA4-FB44742B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BFFCE-EF5F-D746-803E-D106E8A9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1A7594-6997-6B44-B104-A00E9D687C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7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4A2F1-D71D-604A-9482-8D68F1F0A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8939E9-DAFF-574D-BAFC-AE356EF8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1BAA33-1B87-3B4D-B07F-141FA4A9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B17271-0519-5E43-9AF4-A5907BD7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931E8F-A90C-C04A-AB42-233B085A401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6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81C33D-0EA9-2246-A707-5E83C35E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C621FB-D871-1E41-856D-52C4A1A0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BD199-4755-A546-A1B2-A98064322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3106F7-DBE4-DE41-A14E-7E1CAB9BFC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153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7FD2-BA95-DB48-8D37-4B12D37D2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9B53-0CD5-4346-9ACF-D88E3B4FA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83359-B4F3-A64F-B5E1-0B91B31C9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5A9AC-0A49-854B-8153-B6FC32837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8B51A-CC12-3241-B906-5F8346889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7EEB8-5554-2043-9EE1-3A2B87A1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82044F-F567-8A43-87D9-56D8BD19AB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84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414FF-8702-2A4A-B4E6-E6617A51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CAEC47-5E9E-634A-9B5A-844F080893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B19AA-5B47-8543-B7F4-AA56247DD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2D4EDF-F7F9-564D-9820-01719E25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D5084E-837D-F04C-AEA2-53A778E94B26}" type="datetime1">
              <a:rPr lang="en-US" smtClean="0"/>
              <a:pPr lvl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17747-724A-F84F-9BB0-A69C76D5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BE0FE-1224-CE46-A448-0F192C90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E3EE52-E86B-F64F-A213-0FA75570537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6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7B0F-5ED2-0E4B-BAA4-637A3D1A9F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A16FA6-BDDC-754A-964A-20412D98299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7D5084E-837D-F04C-AEA2-53A778E94B26}" type="datetime1">
              <a:rPr lang="en-US"/>
              <a:pPr lvl="0"/>
              <a:t>4/2/21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CCD4F6-E990-B54B-AB22-DE5945724587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2E9F26-0E10-A849-8C30-A789A3E65C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FB53DC0-4754-974E-8E6F-3F4EA70E4A68}" type="slidenum"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679657-BD8E-1349-A2A2-7B83CD3EC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SimSun" pitchFamily="2"/>
          <a:cs typeface="Lucida San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83A9-D287-234A-A9F6-C94E4688EC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BFD9-7141-8146-8533-A87A7FF9DE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0"/>
            <a:r>
              <a:rPr lang="en-US"/>
              <a:t>Ninth Outline LevelEdit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BDC3-1770-8F42-A896-8810201B9E3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00DECF9-02A5-4E41-82C6-1F09B121F72C}" type="datetime1">
              <a:rPr lang="en-US"/>
              <a:pPr lvl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63F81-3F1C-FE4C-9E05-214FA9492A0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CA76-4AD4-EE4A-86F3-7C8BF78CDC7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F5F850B-0F7F-BF4C-899A-BD29551B268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SimSun" pitchFamily="2"/>
          <a:cs typeface="Lucida Sans" pitchFamily="2"/>
        </a:defRPr>
      </a:lvl1pPr>
    </p:titleStyle>
    <p:bodyStyle>
      <a:lvl1pPr lvl="0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1pPr>
      <a:lvl2pPr lvl="1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2pPr>
      <a:lvl3pPr lvl="2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3pPr>
      <a:lvl4pPr lvl="3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4pPr>
      <a:lvl5pPr lvl="4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5pPr>
      <a:lvl6pPr lvl="5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6pPr>
      <a:lvl7pPr lvl="6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7pPr>
      <a:lvl8pPr lvl="7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8pPr>
      <a:lvl9pPr marL="0" marR="0" lvl="0" indent="0" algn="l" rtl="0" hangingPunct="1">
        <a:lnSpc>
          <a:spcPct val="90000"/>
        </a:lnSpc>
        <a:spcBef>
          <a:spcPts val="1001"/>
        </a:spcBef>
        <a:spcAft>
          <a:spcPts val="1417"/>
        </a:spcAft>
        <a:buSzPct val="45000"/>
        <a:buFont typeface="Arial" pitchFamily="32"/>
        <a:buChar char="•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SimSun" pitchFamily="2"/>
          <a:cs typeface="Lucida Sans" pitchFamily="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C3B11-B8F8-814E-8B21-F286BFC83C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1760" cy="685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14912-2C81-AE4C-8424-40AE769716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CDAB87-782B-8F4B-AFB0-26C906CF10E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1A5A6-7BB9-9144-AD71-A656B8E7101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C307C-6BF7-6D47-9361-4AA0CB29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65E5A-9653-E648-B5A1-63DA46498CA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E1BB9-AD39-6641-9B07-FE1841D586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1E34F1-09E7-BD42-A56A-4DD7B14693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7363E5-D35C-C34C-9629-38C57AB5BC5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A68015-9670-944F-889A-418007215E3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557D9-B611-D24D-B56F-9484165B134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0C6F8-7515-7A43-8509-556492B4D7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0"/>
            <a:ext cx="12191760" cy="685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D82F5-EE19-AA4A-8E6F-7830FA920E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09904-056A-2A42-B5A0-E062C5C4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546307-E98B-E348-9900-D9FB34D830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6284DA-BFED-994D-9887-4C7522BC580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A7D6F-88A6-FB4B-BA15-E27D9196C5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2191760" cy="685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985623-1211-4140-AC06-E834688DDC8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4080D-C22E-6E48-8DCE-FC33B40EFB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53D0E-31BC-9F4E-857C-17343730F54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B61098-0E69-7F42-AC21-2E9943F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D5F60-3C68-3246-82D7-4517B2D412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AABBBE-7CA2-0645-AB70-68A82BDF91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91BA54-6FC2-EC4D-9DE4-AC0C3A1C24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0" y="360"/>
            <a:ext cx="12177360" cy="685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24</Words>
  <Application>Microsoft Macintosh PowerPoint</Application>
  <PresentationFormat>Widescreen</PresentationFormat>
  <Paragraphs>24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StarSymbol</vt:lpstr>
      <vt:lpstr>Times New Roman</vt:lpstr>
      <vt:lpstr>Default</vt:lpstr>
      <vt:lpstr>Default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Megan Racine</cp:lastModifiedBy>
  <cp:revision>2</cp:revision>
  <cp:lastPrinted>2020-09-25T10:30:25Z</cp:lastPrinted>
  <dcterms:modified xsi:type="dcterms:W3CDTF">2021-04-02T15:07:54Z</dcterms:modified>
</cp:coreProperties>
</file>