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739" r:id="rId9"/>
    <p:sldId id="740" r:id="rId10"/>
    <p:sldId id="73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9"/>
    <p:restoredTop sz="96197"/>
  </p:normalViewPr>
  <p:slideViewPr>
    <p:cSldViewPr snapToGrid="0" snapToObjects="1">
      <p:cViewPr varScale="1">
        <p:scale>
          <a:sx n="117" d="100"/>
          <a:sy n="117" d="100"/>
        </p:scale>
        <p:origin x="2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E2BC-5E29-DD41-AB58-14CF9B4B0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AECF6-7209-FD44-81E3-60E2CF24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049BE-FF14-7442-876C-58E8528F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5E48E-7A49-4E46-A534-B70B0FD4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67487-095B-C442-8A68-92D9AC22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21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B55-872F-CA48-A0D2-58F6D5B7E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B2B8E-3AA5-7545-8543-2797EB08D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81302-E550-304D-8BBD-7424EB5B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5948C-695A-A74B-8B89-57245A71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057B0-29F2-2B46-BE5F-EC723033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1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404BDD-446E-A743-B6AC-9CA37DC97A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DFCF4-B91F-234D-8CEA-9A8DC6FD7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C6BAE-A6C8-FC40-9938-9C128C7F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F75F0-10CA-3F4D-A63A-4C0E4A3D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9DBD8-769F-E345-9E83-940213E9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5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8396C-7C05-454F-AD30-F552FC0A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452A9-98D9-2446-9FD1-C7D45BFD7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56D27-DE02-0140-894C-E926EFFE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FC044-5AFD-DA49-ADF7-0F1F78AA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7A9D4-8697-1D41-98CF-60C5FFD3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0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539E-26AA-7646-8251-AC6C3E41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FF815-7F4A-3C45-A7B5-C2B2F3BB9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B980E-631C-D041-B418-CD2BF4F8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C6E28-5518-AD43-B01F-859C3DEF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0BB1B-9181-1044-BDD4-6743031C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7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20FC0-570B-BA49-BA4B-AB3D4CF5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E2B6E-881F-E746-BB3B-ECBB36A9C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19A5B-35A1-CC42-B871-D64297DBE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68BC5-548C-5F4E-824E-C7C9BFD1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418C7-C5E5-724E-89FA-E62805083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784FE-8A91-254E-BDA0-4E1DA95F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5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EB055-2349-7A49-9D6D-EC2146A7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9F2D5-C20C-E246-90FD-2B3558ED7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4BF0-90B4-DD4E-BD3A-7A5E8925F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6015F-9D1D-3C4F-9A1F-AF98FA187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53F56-1497-354A-811C-FC88E9776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1AD09-279B-8B47-9474-734DEF1DB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A80EAF-7E46-584D-A06C-A73A5D2B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124EBB-7522-5E47-993E-45D6D058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B08D-2CE9-C347-AF06-35B59C5C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396B14-6D9E-B54E-BED0-7516EF53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D9919-5279-104F-9F87-CA3D7BF8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EC7ED-95EB-2540-B484-0EA3A1E7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7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4FBC9-99A1-6A4C-A97D-66AA6F48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58C2A-AC61-024D-9938-09D60A98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D5C5F-ACDD-B14F-8936-533145FB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B0ABB-5E52-1449-8B6B-0CDC7991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1B950-82E6-AC4C-9DBA-75E6DB33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C2D38-E33B-4943-9006-CA324EBCD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C9F22-4885-E241-87E9-1C9D28783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B80EC-0360-5849-A035-27118A7C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AFAF0-DB98-0747-AA4A-FB8EB138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3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D85A-B5EE-CC46-91C9-CDACDE0B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99C9E1-F9E1-D740-B754-C5BB18562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B0F21-B52A-8F42-8A5F-B8C9BA835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FE760-F04C-4749-8C41-6F4FA840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F8D8E-76F9-FF4D-AA0E-B72C8818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7CF81-5738-0F44-91DB-CAF4540F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4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1F19-E12B-6246-8BF4-3155AD9B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142F7-8A1F-A34F-BDA6-1AC9BFC31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9FB47-51BE-3A40-899A-1AF66A965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C940A-5251-6F46-B757-18A47CC4512B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0EA8B-1F83-1D4D-81D4-3433CFF14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11222-53FE-4F42-963B-DC08D5FC1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3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and white background with white text&#10;&#10;Description automatically generated">
            <a:extLst>
              <a:ext uri="{FF2B5EF4-FFF2-40B4-BE49-F238E27FC236}">
                <a16:creationId xmlns:a16="http://schemas.microsoft.com/office/drawing/2014/main" id="{A4C16941-FE1A-5449-B595-A5A20FAC5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87193-354D-EC4C-9C27-851B71B6D037}"/>
              </a:ext>
            </a:extLst>
          </p:cNvPr>
          <p:cNvSpPr txBox="1"/>
          <p:nvPr/>
        </p:nvSpPr>
        <p:spPr>
          <a:xfrm>
            <a:off x="489857" y="5257800"/>
            <a:ext cx="1121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Felix Titling" pitchFamily="82" charset="77"/>
              </a:rPr>
              <a:t>The Not So Summer Slow Down</a:t>
            </a:r>
          </a:p>
        </p:txBody>
      </p:sp>
    </p:spTree>
    <p:extLst>
      <p:ext uri="{BB962C8B-B14F-4D97-AF65-F5344CB8AC3E}">
        <p14:creationId xmlns:p14="http://schemas.microsoft.com/office/powerpoint/2010/main" val="254819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9011765-7F6B-394B-AAD5-A03E6936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93307-6B32-744C-8A43-DBE523E756E9}"/>
              </a:ext>
            </a:extLst>
          </p:cNvPr>
          <p:cNvSpPr txBox="1"/>
          <p:nvPr/>
        </p:nvSpPr>
        <p:spPr>
          <a:xfrm>
            <a:off x="8260772" y="3086100"/>
            <a:ext cx="3781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Megan Racine</a:t>
            </a:r>
          </a:p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International Sales Trainer</a:t>
            </a:r>
          </a:p>
          <a:p>
            <a:pPr algn="ctr"/>
            <a:r>
              <a:rPr lang="en-US" sz="2400" dirty="0" err="1">
                <a:solidFill>
                  <a:srgbClr val="FF40FF"/>
                </a:solidFill>
                <a:latin typeface="Bodoni 72 Book" pitchFamily="2" charset="0"/>
              </a:rPr>
              <a:t>Megan@devotedcreations.com</a:t>
            </a:r>
            <a:endParaRPr lang="en-US" sz="2400" dirty="0">
              <a:solidFill>
                <a:srgbClr val="FF40FF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2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3B8D59-4CB1-2944-B5C7-635B523E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1C8A2-4406-6A4F-8BE5-0D21B495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Footlight MT Light" panose="0204060206030A020304" pitchFamily="18" charset="77"/>
              </a:rPr>
              <a:t>Things to do &amp; think 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6E351-3EEA-DB4B-B808-B525B2969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478502"/>
            <a:ext cx="6643916" cy="4351338"/>
          </a:xfrm>
        </p:spPr>
        <p:txBody>
          <a:bodyPr/>
          <a:lstStyle/>
          <a:p>
            <a:r>
              <a:rPr lang="en-US" dirty="0">
                <a:latin typeface="Footlight MT Light" panose="0204060206030A020304" pitchFamily="18" charset="77"/>
              </a:rPr>
              <a:t>Take a look at your inventory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Start looking into new sales for EOY &amp; 2024</a:t>
            </a:r>
          </a:p>
          <a:p>
            <a:pPr lvl="1"/>
            <a:r>
              <a:rPr lang="en-US" dirty="0">
                <a:latin typeface="Footlight MT Light" panose="0204060206030A020304" pitchFamily="18" charset="77"/>
              </a:rPr>
              <a:t>Rearrange layout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Network/build relationships with other businesses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Spend more time with clients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Employee development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Brainstorm marketing initiatives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8C4011-13BB-E747-AA90-D2B7C26D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285" y="2359651"/>
            <a:ext cx="3269343" cy="23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8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7E8A70-9EEA-DF40-BA17-257A9C35B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B0E71-C699-9B42-BB25-8ECFF9B1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Footlight MT Light" panose="0204060206030A020304" pitchFamily="18" charset="77"/>
              </a:rPr>
              <a:t>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DB8F1-C077-354D-8409-77612D058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694"/>
            <a:ext cx="4125686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Footlight MT Light" panose="0204060206030A020304" pitchFamily="18" charset="77"/>
              </a:rPr>
              <a:t>What has been selling great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What hasn’t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What has been on put on special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Do you have excess inventory of certain items?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What new 2023 items did you not bring in?</a:t>
            </a:r>
          </a:p>
          <a:p>
            <a:pPr lvl="1"/>
            <a:r>
              <a:rPr lang="en-US" dirty="0">
                <a:latin typeface="Footlight MT Light" panose="0204060206030A020304" pitchFamily="18" charset="77"/>
              </a:rPr>
              <a:t>Consider something new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1BF7619-B6E3-9D44-B93B-619E7448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71" y="1475694"/>
            <a:ext cx="6188529" cy="325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456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8A646F-7C67-0D4C-B59D-981F7CCA3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9D2A6D-D895-074A-9BED-859446618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229732"/>
            <a:ext cx="5257803" cy="1325563"/>
          </a:xfrm>
        </p:spPr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Footlight MT Light" panose="0204060206030A020304" pitchFamily="18" charset="77"/>
              </a:rPr>
              <a:t>New sales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DECC1-58B3-C448-A2F2-92A2C6CB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433740"/>
            <a:ext cx="525780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Footlight MT Light" panose="0204060206030A020304" pitchFamily="18" charset="77"/>
              </a:rPr>
              <a:t>Pink Wednesday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Back to school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Black Friday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Christmas/holidays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New year specials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Free tan weekend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Customer appreciation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Local business appreciation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What worked for this tanning season?</a:t>
            </a:r>
          </a:p>
          <a:p>
            <a:pPr lvl="1"/>
            <a:r>
              <a:rPr lang="en-US" dirty="0">
                <a:latin typeface="Footlight MT Light" panose="0204060206030A020304" pitchFamily="18" charset="77"/>
              </a:rPr>
              <a:t>What can be changed?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DCB3933-25C6-BB4E-8B59-919EE795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124" y="1072922"/>
            <a:ext cx="5828189" cy="32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89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DA232B-04CF-A04F-BB72-19BB48288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46820E-5D1E-584A-A64B-D696B5C4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365125"/>
            <a:ext cx="600891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40FF"/>
                </a:solidFill>
                <a:latin typeface="Footlight MT Light" panose="0204060206030A020304" pitchFamily="18" charset="77"/>
              </a:rPr>
              <a:t>Change up your displays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219D-A2C6-4E48-9297-C13A86B43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7829" cy="4351338"/>
          </a:xfrm>
        </p:spPr>
        <p:txBody>
          <a:bodyPr/>
          <a:lstStyle/>
          <a:p>
            <a:r>
              <a:rPr lang="en-US" dirty="0">
                <a:latin typeface="Footlight MT Light" panose="0204060206030A020304" pitchFamily="18" charset="77"/>
              </a:rPr>
              <a:t>Creates new surprises for clients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Something new to look at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Might look at something that has been there the whole time, just never focused on it</a:t>
            </a:r>
          </a:p>
          <a:p>
            <a:endParaRPr lang="en-US" dirty="0">
              <a:latin typeface="Footlight MT Light" panose="0204060206030A020304" pitchFamily="18" charset="7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17C637B-E4F8-9843-BEF8-2F525AAE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83" y="1586196"/>
            <a:ext cx="5864553" cy="36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05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A531C-78E7-3F41-877B-A32B1CCB4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AC800-E594-7740-BEB9-C3417803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Footlight MT Light" panose="0204060206030A020304" pitchFamily="18" charset="77"/>
              </a:rPr>
              <a:t>Network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D443F-AE28-354A-9982-E0D19D737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575253"/>
            <a:ext cx="10515600" cy="4351338"/>
          </a:xfrm>
        </p:spPr>
        <p:txBody>
          <a:bodyPr/>
          <a:lstStyle/>
          <a:p>
            <a:r>
              <a:rPr lang="en-US" dirty="0">
                <a:latin typeface="Footlight MT Light" panose="0204060206030A020304" pitchFamily="18" charset="77"/>
              </a:rPr>
              <a:t>Are there local businesses in your city/town?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Visit businesses where you can exchange services for clients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Is there a new business opening up that you/clients can take advantage of with helping to promote their business?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The more business owners you know, the more word of mouth recommendations go around</a:t>
            </a:r>
          </a:p>
        </p:txBody>
      </p:sp>
    </p:spTree>
    <p:extLst>
      <p:ext uri="{BB962C8B-B14F-4D97-AF65-F5344CB8AC3E}">
        <p14:creationId xmlns:p14="http://schemas.microsoft.com/office/powerpoint/2010/main" val="294436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CD709-33FF-794D-8968-76159545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08CF5-EE5C-F649-ABB5-FA576EFC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Footlight MT Light" panose="0204060206030A020304" pitchFamily="18" charset="77"/>
              </a:rPr>
              <a:t>Spending more time with clients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5736A-FD0E-B544-98CB-B4B64683A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597025"/>
            <a:ext cx="10515600" cy="4351338"/>
          </a:xfrm>
        </p:spPr>
        <p:txBody>
          <a:bodyPr/>
          <a:lstStyle/>
          <a:p>
            <a:r>
              <a:rPr lang="en-US" dirty="0">
                <a:latin typeface="Footlight MT Light" panose="0204060206030A020304" pitchFamily="18" charset="77"/>
              </a:rPr>
              <a:t>If summer is slower, take this time to get to know your clients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Add value to their purchases</a:t>
            </a:r>
          </a:p>
          <a:p>
            <a:pPr lvl="1"/>
            <a:r>
              <a:rPr lang="en-US" dirty="0">
                <a:latin typeface="Footlight MT Light" panose="0204060206030A020304" pitchFamily="18" charset="77"/>
              </a:rPr>
              <a:t>If going on a vacation – buy a bottle of lotion, get half off extender or get mini tan extender</a:t>
            </a:r>
          </a:p>
          <a:p>
            <a:pPr lvl="1"/>
            <a:r>
              <a:rPr lang="en-US" dirty="0">
                <a:latin typeface="Footlight MT Light" panose="0204060206030A020304" pitchFamily="18" charset="77"/>
              </a:rPr>
              <a:t>Or add extra upgrades </a:t>
            </a:r>
          </a:p>
        </p:txBody>
      </p:sp>
    </p:spTree>
    <p:extLst>
      <p:ext uri="{BB962C8B-B14F-4D97-AF65-F5344CB8AC3E}">
        <p14:creationId xmlns:p14="http://schemas.microsoft.com/office/powerpoint/2010/main" val="204939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CD709-33FF-794D-8968-76159545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08CF5-EE5C-F649-ABB5-FA576EFC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Footlight MT Light" panose="0204060206030A020304" pitchFamily="18" charset="77"/>
              </a:rPr>
              <a:t>Employee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5736A-FD0E-B544-98CB-B4B64683A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911"/>
            <a:ext cx="10515600" cy="4351338"/>
          </a:xfrm>
        </p:spPr>
        <p:txBody>
          <a:bodyPr/>
          <a:lstStyle/>
          <a:p>
            <a:r>
              <a:rPr lang="en-US" dirty="0">
                <a:latin typeface="Footlight MT Light" panose="0204060206030A020304" pitchFamily="18" charset="77"/>
              </a:rPr>
              <a:t>Summer vacation from school doesn’t meat summer vacation from learning at work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Ongoing education, building skills, better communication, </a:t>
            </a:r>
            <a:r>
              <a:rPr lang="en-US" dirty="0" err="1">
                <a:latin typeface="Footlight MT Light" panose="0204060206030A020304" pitchFamily="18" charset="77"/>
              </a:rPr>
              <a:t>etc</a:t>
            </a:r>
            <a:endParaRPr lang="en-US" dirty="0">
              <a:latin typeface="Footlight MT Light" panose="0204060206030A020304" pitchFamily="18" charset="77"/>
            </a:endParaRPr>
          </a:p>
          <a:p>
            <a:r>
              <a:rPr lang="en-US" dirty="0">
                <a:latin typeface="Footlight MT Light" panose="0204060206030A020304" pitchFamily="18" charset="77"/>
              </a:rPr>
              <a:t>Create social media content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Devoted on Demand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Monthly webinar trainings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Salon employee contests</a:t>
            </a:r>
          </a:p>
        </p:txBody>
      </p:sp>
    </p:spTree>
    <p:extLst>
      <p:ext uri="{BB962C8B-B14F-4D97-AF65-F5344CB8AC3E}">
        <p14:creationId xmlns:p14="http://schemas.microsoft.com/office/powerpoint/2010/main" val="56134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CD709-33FF-794D-8968-76159545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08CF5-EE5C-F649-ABB5-FA576EFC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Footlight MT Light" panose="0204060206030A020304" pitchFamily="18" charset="77"/>
              </a:rPr>
              <a:t>Brainstorming Marketing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5736A-FD0E-B544-98CB-B4B64683A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>
                <a:latin typeface="Footlight MT Light" panose="0204060206030A020304" pitchFamily="18" charset="77"/>
              </a:rPr>
              <a:t>Hold a social media contest!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Get your staff involved</a:t>
            </a:r>
          </a:p>
          <a:p>
            <a:r>
              <a:rPr lang="en-US" dirty="0">
                <a:latin typeface="Footlight MT Light" panose="0204060206030A020304" pitchFamily="18" charset="77"/>
              </a:rPr>
              <a:t>This brings more clicks to your social pages and gets clients and potential new clients excited</a:t>
            </a:r>
          </a:p>
        </p:txBody>
      </p:sp>
    </p:spTree>
    <p:extLst>
      <p:ext uri="{BB962C8B-B14F-4D97-AF65-F5344CB8AC3E}">
        <p14:creationId xmlns:p14="http://schemas.microsoft.com/office/powerpoint/2010/main" val="1800317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4407</TotalTime>
  <Words>334</Words>
  <Application>Microsoft Macintosh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Bodoni 72 Book</vt:lpstr>
      <vt:lpstr>Calibri</vt:lpstr>
      <vt:lpstr>Calibri Light</vt:lpstr>
      <vt:lpstr>Felix Titling</vt:lpstr>
      <vt:lpstr>Footlight MT Light</vt:lpstr>
      <vt:lpstr>Office Theme</vt:lpstr>
      <vt:lpstr>PowerPoint Presentation</vt:lpstr>
      <vt:lpstr>Things to do &amp; think of</vt:lpstr>
      <vt:lpstr>Inventory</vt:lpstr>
      <vt:lpstr>New sales </vt:lpstr>
      <vt:lpstr>Change up your displays </vt:lpstr>
      <vt:lpstr>Network </vt:lpstr>
      <vt:lpstr>Spending more time with clients</vt:lpstr>
      <vt:lpstr>Employee Development</vt:lpstr>
      <vt:lpstr>Brainstorming Marketing Initiatives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3</cp:revision>
  <dcterms:created xsi:type="dcterms:W3CDTF">2023-07-06T17:20:14Z</dcterms:created>
  <dcterms:modified xsi:type="dcterms:W3CDTF">2023-07-17T17:28:19Z</dcterms:modified>
</cp:coreProperties>
</file>