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1" r:id="rId4"/>
    <p:sldId id="260" r:id="rId5"/>
    <p:sldId id="262" r:id="rId6"/>
    <p:sldId id="263" r:id="rId7"/>
    <p:sldId id="264" r:id="rId8"/>
    <p:sldId id="258" r:id="rId9"/>
    <p:sldId id="73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3"/>
    <p:restoredTop sz="96197"/>
  </p:normalViewPr>
  <p:slideViewPr>
    <p:cSldViewPr snapToGrid="0" snapToObjects="1">
      <p:cViewPr varScale="1">
        <p:scale>
          <a:sx n="118" d="100"/>
          <a:sy n="118" d="100"/>
        </p:scale>
        <p:origin x="20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E2BC-5E29-DD41-AB58-14CF9B4B0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AECF6-7209-FD44-81E3-60E2CF24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049BE-FF14-7442-876C-58E8528F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5E48E-7A49-4E46-A534-B70B0FD4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67487-095B-C442-8A68-92D9AC223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21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B55-872F-CA48-A0D2-58F6D5B7E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B2B8E-3AA5-7545-8543-2797EB08D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81302-E550-304D-8BBD-7424EB5B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5948C-695A-A74B-8B89-57245A71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057B0-29F2-2B46-BE5F-EC723033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1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404BDD-446E-A743-B6AC-9CA37DC97A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3DFCF4-B91F-234D-8CEA-9A8DC6FD7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C6BAE-A6C8-FC40-9938-9C128C7F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F75F0-10CA-3F4D-A63A-4C0E4A3D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9DBD8-769F-E345-9E83-940213E9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5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8396C-7C05-454F-AD30-F552FC0A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452A9-98D9-2446-9FD1-C7D45BFD7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56D27-DE02-0140-894C-E926EFFE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FC044-5AFD-DA49-ADF7-0F1F78AA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7A9D4-8697-1D41-98CF-60C5FFD3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0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B539E-26AA-7646-8251-AC6C3E41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FF815-7F4A-3C45-A7B5-C2B2F3BB9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B980E-631C-D041-B418-CD2BF4F8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C6E28-5518-AD43-B01F-859C3DEF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0BB1B-9181-1044-BDD4-6743031C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7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20FC0-570B-BA49-BA4B-AB3D4CF5E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E2B6E-881F-E746-BB3B-ECBB36A9C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19A5B-35A1-CC42-B871-D64297DBE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68BC5-548C-5F4E-824E-C7C9BFD1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418C7-C5E5-724E-89FA-E62805083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784FE-8A91-254E-BDA0-4E1DA95F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5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EB055-2349-7A49-9D6D-EC2146A7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9F2D5-C20C-E246-90FD-2B3558ED7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4BF0-90B4-DD4E-BD3A-7A5E8925F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6015F-9D1D-3C4F-9A1F-AF98FA187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53F56-1497-354A-811C-FC88E9776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1AD09-279B-8B47-9474-734DEF1DB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A80EAF-7E46-584D-A06C-A73A5D2B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124EBB-7522-5E47-993E-45D6D058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95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B08D-2CE9-C347-AF06-35B59C5C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396B14-6D9E-B54E-BED0-7516EF53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D9919-5279-104F-9F87-CA3D7BF8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EC7ED-95EB-2540-B484-0EA3A1E7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7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4FBC9-99A1-6A4C-A97D-66AA6F48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158C2A-AC61-024D-9938-09D60A98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D5C5F-ACDD-B14F-8936-533145FB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B0ABB-5E52-1449-8B6B-0CDC7991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1B950-82E6-AC4C-9DBA-75E6DB33B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C2D38-E33B-4943-9006-CA324EBCD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C9F22-4885-E241-87E9-1C9D28783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B80EC-0360-5849-A035-27118A7C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AFAF0-DB98-0747-AA4A-FB8EB138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3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D85A-B5EE-CC46-91C9-CDACDE0B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99C9E1-F9E1-D740-B754-C5BB18562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B0F21-B52A-8F42-8A5F-B8C9BA835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FE760-F04C-4749-8C41-6F4FA840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F8D8E-76F9-FF4D-AA0E-B72C8818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7CF81-5738-0F44-91DB-CAF4540F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4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1F19-E12B-6246-8BF4-3155AD9B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142F7-8A1F-A34F-BDA6-1AC9BFC31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9FB47-51BE-3A40-899A-1AF66A965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C940A-5251-6F46-B757-18A47CC4512B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0EA8B-1F83-1D4D-81D4-3433CFF14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11222-53FE-4F42-963B-DC08D5FC1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FF807-5AC4-EF40-B932-15CA9D7F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3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and white background with white text&#10;&#10;Description automatically generated">
            <a:extLst>
              <a:ext uri="{FF2B5EF4-FFF2-40B4-BE49-F238E27FC236}">
                <a16:creationId xmlns:a16="http://schemas.microsoft.com/office/drawing/2014/main" id="{A4C16941-FE1A-5449-B595-A5A20FAC5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F87193-354D-EC4C-9C27-851B71B6D037}"/>
              </a:ext>
            </a:extLst>
          </p:cNvPr>
          <p:cNvSpPr txBox="1"/>
          <p:nvPr/>
        </p:nvSpPr>
        <p:spPr>
          <a:xfrm>
            <a:off x="489857" y="5257800"/>
            <a:ext cx="1121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Felix Titling" pitchFamily="82" charset="77"/>
              </a:rPr>
              <a:t>Increase sales with 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380232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1C9F47-08FA-2C4E-9B44-D1E770F4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27B24-3C8B-7242-ADE9-6CCDD6F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Client Focused</a:t>
            </a:r>
            <a:endParaRPr lang="en-US" dirty="0">
              <a:latin typeface="Bodoni 72 Book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98294-B4D0-994A-873A-56285893D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Take your time</a:t>
            </a:r>
          </a:p>
          <a:p>
            <a:r>
              <a:rPr lang="en-US" dirty="0">
                <a:latin typeface="Bodoni 72 Book" pitchFamily="2" charset="0"/>
              </a:rPr>
              <a:t>Know why </a:t>
            </a:r>
            <a:r>
              <a:rPr lang="en-US" dirty="0">
                <a:latin typeface="Bodoni 72 Book" pitchFamily="2" charset="0"/>
              </a:rPr>
              <a:t>they came to you</a:t>
            </a:r>
          </a:p>
          <a:p>
            <a:r>
              <a:rPr lang="en-US" dirty="0">
                <a:latin typeface="Bodoni 72 Book" pitchFamily="2" charset="0"/>
              </a:rPr>
              <a:t>Have scenarios planned out for practice</a:t>
            </a:r>
          </a:p>
          <a:p>
            <a:pPr lvl="1"/>
            <a:r>
              <a:rPr lang="en-US" dirty="0">
                <a:latin typeface="Bodoni 72 Book" pitchFamily="2" charset="0"/>
              </a:rPr>
              <a:t>Wedding</a:t>
            </a:r>
            <a:endParaRPr lang="en-US" dirty="0">
              <a:latin typeface="Bodoni 72 Book" pitchFamily="2" charset="0"/>
            </a:endParaRPr>
          </a:p>
          <a:p>
            <a:pPr lvl="1"/>
            <a:r>
              <a:rPr lang="en-US" dirty="0">
                <a:latin typeface="Bodoni 72 Book" pitchFamily="2" charset="0"/>
              </a:rPr>
              <a:t>Vacation</a:t>
            </a:r>
          </a:p>
          <a:p>
            <a:pPr lvl="1"/>
            <a:r>
              <a:rPr lang="en-US" dirty="0">
                <a:latin typeface="Bodoni 72 Book" pitchFamily="2" charset="0"/>
              </a:rPr>
              <a:t>Event</a:t>
            </a:r>
            <a:endParaRPr lang="en-US" dirty="0">
              <a:latin typeface="Bodoni 72 Book" pitchFamily="2" charset="0"/>
            </a:endParaRPr>
          </a:p>
          <a:p>
            <a:pPr lvl="1"/>
            <a:r>
              <a:rPr lang="en-US" dirty="0">
                <a:latin typeface="Bodoni 72 Book" pitchFamily="2" charset="0"/>
              </a:rPr>
              <a:t>What package would you recommend and why?</a:t>
            </a:r>
          </a:p>
          <a:p>
            <a:pPr lvl="1"/>
            <a:r>
              <a:rPr lang="en-US" dirty="0">
                <a:latin typeface="Bodoni 72 Book" pitchFamily="2" charset="0"/>
              </a:rPr>
              <a:t>How would </a:t>
            </a:r>
            <a:r>
              <a:rPr lang="en-US" dirty="0">
                <a:latin typeface="Bodoni 72 Book" pitchFamily="2" charset="0"/>
              </a:rPr>
              <a:t>you start the lotion conversation?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E4BE1B-AC6A-2B41-866A-93AE1EF8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229" y="1018494"/>
            <a:ext cx="4069077" cy="35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004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1C9F47-08FA-2C4E-9B44-D1E770F4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27B24-3C8B-7242-ADE9-6CCDD6F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The Skin</a:t>
            </a:r>
            <a:endParaRPr lang="en-US" dirty="0">
              <a:latin typeface="Bodoni 72 Book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98294-B4D0-994A-873A-56285893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64629" cy="4351338"/>
          </a:xfrm>
        </p:spPr>
        <p:txBody>
          <a:bodyPr/>
          <a:lstStyle/>
          <a:p>
            <a:r>
              <a:rPr lang="en-US" dirty="0">
                <a:latin typeface="Bodoni 72 Book" pitchFamily="2" charset="0"/>
              </a:rPr>
              <a:t>What happens if the skin turns pink</a:t>
            </a:r>
          </a:p>
          <a:p>
            <a:pPr lvl="1"/>
            <a:r>
              <a:rPr lang="en-US" dirty="0">
                <a:latin typeface="Bodoni 72 Book" pitchFamily="2" charset="0"/>
              </a:rPr>
              <a:t>How to explain/respond to clients</a:t>
            </a:r>
          </a:p>
          <a:p>
            <a:r>
              <a:rPr lang="en-US" dirty="0">
                <a:latin typeface="Bodoni 72 Book" pitchFamily="2" charset="0"/>
              </a:rPr>
              <a:t>How often they can/should tan each week to reach desired results</a:t>
            </a:r>
          </a:p>
          <a:p>
            <a:r>
              <a:rPr lang="en-US" dirty="0">
                <a:latin typeface="Bodoni 72 Book" pitchFamily="2" charset="0"/>
              </a:rPr>
              <a:t>The science</a:t>
            </a:r>
            <a:r>
              <a:rPr lang="en-US" dirty="0">
                <a:latin typeface="Bodoni 72 Book" pitchFamily="2" charset="0"/>
              </a:rPr>
              <a:t> of how the skin tans</a:t>
            </a:r>
          </a:p>
          <a:p>
            <a:r>
              <a:rPr lang="en-US" dirty="0">
                <a:latin typeface="Bodoni 72 Book" pitchFamily="2" charset="0"/>
              </a:rPr>
              <a:t>The Fitzpatrick skin scale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2E81375-C50F-3042-A4DD-E40E67F1A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56" y="576943"/>
            <a:ext cx="5466443" cy="28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17CE034-A2B5-C348-86B7-1808E9A7E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86" y="3823206"/>
            <a:ext cx="6141613" cy="15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8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1C9F47-08FA-2C4E-9B44-D1E770F4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27B24-3C8B-7242-ADE9-6CCDD6F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Equipment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98294-B4D0-994A-873A-56285893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73" y="1440512"/>
            <a:ext cx="6316581" cy="4351338"/>
          </a:xfrm>
        </p:spPr>
        <p:txBody>
          <a:bodyPr/>
          <a:lstStyle/>
          <a:p>
            <a:r>
              <a:rPr lang="en-US" dirty="0">
                <a:latin typeface="Bodoni 72 Book" pitchFamily="2" charset="0"/>
              </a:rPr>
              <a:t>You must know the differences in your equipment</a:t>
            </a:r>
          </a:p>
          <a:p>
            <a:pPr lvl="1"/>
            <a:r>
              <a:rPr lang="en-US" dirty="0">
                <a:latin typeface="Bodoni 72 Book" pitchFamily="2" charset="0"/>
              </a:rPr>
              <a:t>This begins during</a:t>
            </a:r>
            <a:r>
              <a:rPr lang="en-US" dirty="0">
                <a:latin typeface="Bodoni 72 Book" pitchFamily="2" charset="0"/>
              </a:rPr>
              <a:t> the onboarding/training period</a:t>
            </a:r>
          </a:p>
          <a:p>
            <a:pPr lvl="1"/>
            <a:r>
              <a:rPr lang="en-US" dirty="0">
                <a:latin typeface="Bodoni 72 Book" pitchFamily="2" charset="0"/>
              </a:rPr>
              <a:t>Features and benefits</a:t>
            </a:r>
          </a:p>
          <a:p>
            <a:pPr lvl="1"/>
            <a:r>
              <a:rPr lang="en-US" dirty="0">
                <a:latin typeface="Bodoni 72 Book" pitchFamily="2" charset="0"/>
              </a:rPr>
              <a:t>Lay down vs stand up</a:t>
            </a:r>
          </a:p>
          <a:p>
            <a:pPr lvl="1"/>
            <a:r>
              <a:rPr lang="en-US" dirty="0">
                <a:latin typeface="Bodoni 72 Book" pitchFamily="2" charset="0"/>
              </a:rPr>
              <a:t>The positives of mixing beds</a:t>
            </a:r>
          </a:p>
        </p:txBody>
      </p:sp>
      <p:pic>
        <p:nvPicPr>
          <p:cNvPr id="6" name="Picture 5" descr="A tanning bed with a purple and white design&#10;&#10;Description automatically generated">
            <a:extLst>
              <a:ext uri="{FF2B5EF4-FFF2-40B4-BE49-F238E27FC236}">
                <a16:creationId xmlns:a16="http://schemas.microsoft.com/office/drawing/2014/main" id="{97ED7991-0741-5649-B6BE-68FC1451A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503" y="3048227"/>
            <a:ext cx="3161393" cy="2369261"/>
          </a:xfrm>
          <a:prstGeom prst="rect">
            <a:avLst/>
          </a:prstGeom>
        </p:spPr>
      </p:pic>
      <p:pic>
        <p:nvPicPr>
          <p:cNvPr id="8" name="Picture 7" descr="A white door with a colorful design&#10;&#10;Description automatically generated">
            <a:extLst>
              <a:ext uri="{FF2B5EF4-FFF2-40B4-BE49-F238E27FC236}">
                <a16:creationId xmlns:a16="http://schemas.microsoft.com/office/drawing/2014/main" id="{8E229D79-C372-C445-A0AC-07D85ED12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437" y="3426548"/>
            <a:ext cx="1998757" cy="2703582"/>
          </a:xfrm>
          <a:prstGeom prst="rect">
            <a:avLst/>
          </a:prstGeom>
        </p:spPr>
      </p:pic>
      <p:pic>
        <p:nvPicPr>
          <p:cNvPr id="10" name="Picture 9" descr="A pink tanning machine with many lights&#10;&#10;Description automatically generated">
            <a:extLst>
              <a:ext uri="{FF2B5EF4-FFF2-40B4-BE49-F238E27FC236}">
                <a16:creationId xmlns:a16="http://schemas.microsoft.com/office/drawing/2014/main" id="{E030B5F9-1441-844C-8F5E-A2EBD38F5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937" y="515709"/>
            <a:ext cx="2658040" cy="2250365"/>
          </a:xfrm>
          <a:prstGeom prst="rect">
            <a:avLst/>
          </a:prstGeom>
        </p:spPr>
      </p:pic>
      <p:pic>
        <p:nvPicPr>
          <p:cNvPr id="12" name="Picture 11" descr="A purple and white rectangular object with a pink design&#10;&#10;Description automatically generated">
            <a:extLst>
              <a:ext uri="{FF2B5EF4-FFF2-40B4-BE49-F238E27FC236}">
                <a16:creationId xmlns:a16="http://schemas.microsoft.com/office/drawing/2014/main" id="{616C5B1E-2E1A-1E4A-BBE3-99CEA2D37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863" y="465099"/>
            <a:ext cx="1824701" cy="3263901"/>
          </a:xfrm>
          <a:prstGeom prst="rect">
            <a:avLst/>
          </a:prstGeom>
        </p:spPr>
      </p:pic>
      <p:pic>
        <p:nvPicPr>
          <p:cNvPr id="14" name="Picture 13" descr="A white device with red lights&#10;&#10;Description automatically generated">
            <a:extLst>
              <a:ext uri="{FF2B5EF4-FFF2-40B4-BE49-F238E27FC236}">
                <a16:creationId xmlns:a16="http://schemas.microsoft.com/office/drawing/2014/main" id="{2FE69552-CF00-AC43-B600-4E60AD85E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753" y="4334381"/>
            <a:ext cx="2190750" cy="16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1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1C9F47-08FA-2C4E-9B44-D1E770F4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27B24-3C8B-7242-ADE9-6CCDD6F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Lotion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98294-B4D0-994A-873A-56285893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517"/>
            <a:ext cx="10515600" cy="4351338"/>
          </a:xfrm>
        </p:spPr>
        <p:txBody>
          <a:bodyPr/>
          <a:lstStyle/>
          <a:p>
            <a:r>
              <a:rPr lang="en-US" dirty="0">
                <a:latin typeface="Bodoni 72 Book" pitchFamily="2" charset="0"/>
              </a:rPr>
              <a:t>Why professional lotion will help them</a:t>
            </a:r>
          </a:p>
          <a:p>
            <a:r>
              <a:rPr lang="en-US" dirty="0">
                <a:latin typeface="Bodoni 72 Book" pitchFamily="2" charset="0"/>
              </a:rPr>
              <a:t>The Do’s &amp; Don’ts of lotion</a:t>
            </a:r>
          </a:p>
          <a:p>
            <a:r>
              <a:rPr lang="en-US" dirty="0">
                <a:latin typeface="Bodoni 72 Book" pitchFamily="2" charset="0"/>
              </a:rPr>
              <a:t>The </a:t>
            </a:r>
            <a:r>
              <a:rPr lang="en-US" dirty="0">
                <a:latin typeface="Bodoni 72 Book" pitchFamily="2" charset="0"/>
              </a:rPr>
              <a:t>difference between an accelerator &amp; bronzer</a:t>
            </a:r>
          </a:p>
          <a:p>
            <a:pPr lvl="1"/>
            <a:r>
              <a:rPr lang="en-US" dirty="0">
                <a:latin typeface="Bodoni 72 Book" pitchFamily="2" charset="0"/>
              </a:rPr>
              <a:t>Which</a:t>
            </a:r>
            <a:r>
              <a:rPr lang="en-US" dirty="0">
                <a:latin typeface="Bodoni 72 Book" pitchFamily="2" charset="0"/>
              </a:rPr>
              <a:t> products these apply to</a:t>
            </a:r>
          </a:p>
          <a:p>
            <a:r>
              <a:rPr lang="en-US" dirty="0">
                <a:latin typeface="Bodoni 72 Book" pitchFamily="2" charset="0"/>
              </a:rPr>
              <a:t>Why employees should begin with Color Rush (or top collection in salon)</a:t>
            </a:r>
          </a:p>
        </p:txBody>
      </p:sp>
      <p:pic>
        <p:nvPicPr>
          <p:cNvPr id="6" name="Picture 5" descr="A blue and yellow label with palm trees and text&#10;&#10;Description automatically generated">
            <a:extLst>
              <a:ext uri="{FF2B5EF4-FFF2-40B4-BE49-F238E27FC236}">
                <a16:creationId xmlns:a16="http://schemas.microsoft.com/office/drawing/2014/main" id="{65829604-FD7A-D44F-ABCB-6FF037598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958" y="3906544"/>
            <a:ext cx="806256" cy="1869828"/>
          </a:xfrm>
          <a:prstGeom prst="rect">
            <a:avLst/>
          </a:prstGeom>
        </p:spPr>
      </p:pic>
      <p:pic>
        <p:nvPicPr>
          <p:cNvPr id="8" name="Picture 7" descr="A white bottle with a blue border and a white and orange label&#10;&#10;Description automatically generated">
            <a:extLst>
              <a:ext uri="{FF2B5EF4-FFF2-40B4-BE49-F238E27FC236}">
                <a16:creationId xmlns:a16="http://schemas.microsoft.com/office/drawing/2014/main" id="{DBB00704-3080-274B-A3A8-59B6DC6F2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352" y="3852117"/>
            <a:ext cx="798175" cy="1869828"/>
          </a:xfrm>
          <a:prstGeom prst="rect">
            <a:avLst/>
          </a:prstGeom>
        </p:spPr>
      </p:pic>
      <p:pic>
        <p:nvPicPr>
          <p:cNvPr id="10" name="Picture 9" descr="A blue and white bottle with text&#10;&#10;Description automatically generated">
            <a:extLst>
              <a:ext uri="{FF2B5EF4-FFF2-40B4-BE49-F238E27FC236}">
                <a16:creationId xmlns:a16="http://schemas.microsoft.com/office/drawing/2014/main" id="{1CAC9CE9-585B-D74B-A520-E8BF877AF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777" y="3907519"/>
            <a:ext cx="886437" cy="1814426"/>
          </a:xfrm>
          <a:prstGeom prst="rect">
            <a:avLst/>
          </a:prstGeom>
        </p:spPr>
      </p:pic>
      <p:pic>
        <p:nvPicPr>
          <p:cNvPr id="12" name="Picture 11" descr="A close up of a tan liquid foundation&#10;&#10;Description automatically generated">
            <a:extLst>
              <a:ext uri="{FF2B5EF4-FFF2-40B4-BE49-F238E27FC236}">
                <a16:creationId xmlns:a16="http://schemas.microsoft.com/office/drawing/2014/main" id="{ABE99235-3EC8-2F45-A0F9-D58343526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510" y="4007936"/>
            <a:ext cx="882974" cy="1714009"/>
          </a:xfrm>
          <a:prstGeom prst="rect">
            <a:avLst/>
          </a:prstGeom>
        </p:spPr>
      </p:pic>
      <p:pic>
        <p:nvPicPr>
          <p:cNvPr id="14" name="Picture 13" descr="A light bulb with text on it&#10;&#10;Description automatically generated">
            <a:extLst>
              <a:ext uri="{FF2B5EF4-FFF2-40B4-BE49-F238E27FC236}">
                <a16:creationId xmlns:a16="http://schemas.microsoft.com/office/drawing/2014/main" id="{EFF79D0A-CE60-1B46-80CA-9DD6DD46C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4647" y="3958014"/>
            <a:ext cx="886156" cy="1813851"/>
          </a:xfrm>
          <a:prstGeom prst="rect">
            <a:avLst/>
          </a:prstGeom>
        </p:spPr>
      </p:pic>
      <p:pic>
        <p:nvPicPr>
          <p:cNvPr id="16" name="Picture 15" descr="A close up of a cream&#10;&#10;Description automatically generated">
            <a:extLst>
              <a:ext uri="{FF2B5EF4-FFF2-40B4-BE49-F238E27FC236}">
                <a16:creationId xmlns:a16="http://schemas.microsoft.com/office/drawing/2014/main" id="{FF24801B-7DC9-9B43-89DF-7AABC3103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163" y="3937849"/>
            <a:ext cx="617052" cy="1854179"/>
          </a:xfrm>
          <a:prstGeom prst="rect">
            <a:avLst/>
          </a:prstGeom>
        </p:spPr>
      </p:pic>
      <p:pic>
        <p:nvPicPr>
          <p:cNvPr id="18" name="Picture 17" descr="A close up of a bottle&#10;&#10;Description automatically generated">
            <a:extLst>
              <a:ext uri="{FF2B5EF4-FFF2-40B4-BE49-F238E27FC236}">
                <a16:creationId xmlns:a16="http://schemas.microsoft.com/office/drawing/2014/main" id="{BA7F79C4-0FE5-B746-8E31-84A897B03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1660" y="3908093"/>
            <a:ext cx="408811" cy="1813852"/>
          </a:xfrm>
          <a:prstGeom prst="rect">
            <a:avLst/>
          </a:prstGeom>
        </p:spPr>
      </p:pic>
      <p:pic>
        <p:nvPicPr>
          <p:cNvPr id="20" name="Picture 19" descr="A tube of sun protection lotion&#10;&#10;Description automatically generated">
            <a:extLst>
              <a:ext uri="{FF2B5EF4-FFF2-40B4-BE49-F238E27FC236}">
                <a16:creationId xmlns:a16="http://schemas.microsoft.com/office/drawing/2014/main" id="{102BC095-EA92-D746-92BF-8876510807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7244" y="3887210"/>
            <a:ext cx="619360" cy="18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96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1C9F47-08FA-2C4E-9B44-D1E770F4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27B24-3C8B-7242-ADE9-6CCDD6F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The Follow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98294-B4D0-994A-873A-56285893D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Follow up </a:t>
            </a:r>
            <a:r>
              <a:rPr lang="en-US" dirty="0">
                <a:latin typeface="Bodoni 72 Book" pitchFamily="2" charset="0"/>
              </a:rPr>
              <a:t>with your clients on their lotion</a:t>
            </a:r>
          </a:p>
          <a:p>
            <a:pPr lvl="1"/>
            <a:r>
              <a:rPr lang="en-US" dirty="0">
                <a:latin typeface="Bodoni 72 Book" pitchFamily="2" charset="0"/>
              </a:rPr>
              <a:t>Regardless of how much time you spent with that client (or </a:t>
            </a:r>
            <a:r>
              <a:rPr lang="en-US" dirty="0">
                <a:latin typeface="Bodoni 72 Book" pitchFamily="2" charset="0"/>
              </a:rPr>
              <a:t>maybe you weren’t the one who sold it to them)</a:t>
            </a:r>
          </a:p>
          <a:p>
            <a:r>
              <a:rPr lang="en-US" dirty="0">
                <a:latin typeface="Bodoni 72 Book" pitchFamily="2" charset="0"/>
              </a:rPr>
              <a:t>Follow up on the equipment they are using</a:t>
            </a:r>
          </a:p>
          <a:p>
            <a:r>
              <a:rPr lang="en-US" dirty="0">
                <a:latin typeface="Bodoni 72 Book" pitchFamily="2" charset="0"/>
              </a:rPr>
              <a:t>You need/want to know their feedback</a:t>
            </a:r>
          </a:p>
          <a:p>
            <a:pPr marL="457200" lvl="1" indent="0">
              <a:buNone/>
            </a:pPr>
            <a:endParaRPr lang="en-US" dirty="0">
              <a:latin typeface="Bodoni 72 Book" pitchFamily="2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A80C52C-5FB3-4A43-B085-1BBCAEFB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437" y="2917371"/>
            <a:ext cx="3049443" cy="3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892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1C9F47-08FA-2C4E-9B44-D1E770F4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27B24-3C8B-7242-ADE9-6CCDD6F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Challenge your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98294-B4D0-994A-873A-56285893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911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latin typeface="Bodoni 72 Book" pitchFamily="2" charset="0"/>
              </a:rPr>
              <a:t>Have each employee pick a product that they don’t normally sell often (or lean towards)</a:t>
            </a:r>
          </a:p>
          <a:p>
            <a:pPr lvl="1"/>
            <a:r>
              <a:rPr lang="en-US" dirty="0">
                <a:latin typeface="Bodoni 72 Book" pitchFamily="2" charset="0"/>
              </a:rPr>
              <a:t>Challenge: learn the product (what, why, what makes it special) and have them sell x# of bottles their next 2-3 shifts</a:t>
            </a:r>
          </a:p>
          <a:p>
            <a:pPr lvl="1"/>
            <a:endParaRPr lang="en-US" dirty="0">
              <a:latin typeface="Bodoni 72 Book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Bodoni 72 Book" pitchFamily="2" charset="0"/>
              </a:rPr>
              <a:t>If you have spa services</a:t>
            </a:r>
          </a:p>
          <a:p>
            <a:pPr lvl="1"/>
            <a:r>
              <a:rPr lang="en-US" dirty="0">
                <a:latin typeface="Bodoni 72 Book" pitchFamily="2" charset="0"/>
              </a:rPr>
              <a:t>Challenge: have employees add a service to package/session/membership 5-8 times over their next 2-3 shifts</a:t>
            </a:r>
          </a:p>
          <a:p>
            <a:pPr lvl="2"/>
            <a:r>
              <a:rPr lang="en-US" dirty="0">
                <a:latin typeface="Bodoni 72 Book" pitchFamily="2" charset="0"/>
              </a:rPr>
              <a:t>They must know the benefits and what type of routine the client can have when continuing using that service</a:t>
            </a:r>
          </a:p>
        </p:txBody>
      </p:sp>
    </p:spTree>
    <p:extLst>
      <p:ext uri="{BB962C8B-B14F-4D97-AF65-F5344CB8AC3E}">
        <p14:creationId xmlns:p14="http://schemas.microsoft.com/office/powerpoint/2010/main" val="3007792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1C9F47-08FA-2C4E-9B44-D1E770F4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" y="0"/>
            <a:ext cx="1218213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27B24-3C8B-7242-ADE9-6CCDD6F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Overall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98294-B4D0-994A-873A-56285893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586139"/>
            <a:ext cx="10515600" cy="4351338"/>
          </a:xfrm>
        </p:spPr>
        <p:txBody>
          <a:bodyPr/>
          <a:lstStyle/>
          <a:p>
            <a:r>
              <a:rPr lang="en-US" dirty="0">
                <a:latin typeface="Bodoni 72 Book" pitchFamily="2" charset="0"/>
              </a:rPr>
              <a:t>Team meetings – team learning</a:t>
            </a:r>
          </a:p>
          <a:p>
            <a:pPr lvl="1"/>
            <a:r>
              <a:rPr lang="en-US" dirty="0">
                <a:latin typeface="Bodoni 72 Book" pitchFamily="2" charset="0"/>
              </a:rPr>
              <a:t>Everyone should work together to help increase sales</a:t>
            </a:r>
          </a:p>
          <a:p>
            <a:r>
              <a:rPr lang="en-US" dirty="0">
                <a:latin typeface="Bodoni 72 Book" pitchFamily="2" charset="0"/>
              </a:rPr>
              <a:t>Continuously work on scenarios with each other</a:t>
            </a:r>
          </a:p>
          <a:p>
            <a:r>
              <a:rPr lang="en-US" dirty="0">
                <a:latin typeface="Bodoni 72 Book" pitchFamily="2" charset="0"/>
              </a:rPr>
              <a:t>Create an FAQ</a:t>
            </a:r>
            <a:r>
              <a:rPr lang="en-US" dirty="0">
                <a:latin typeface="Bodoni 72 Book" pitchFamily="2" charset="0"/>
              </a:rPr>
              <a:t> sheet</a:t>
            </a:r>
          </a:p>
          <a:p>
            <a:r>
              <a:rPr lang="en-US" dirty="0">
                <a:latin typeface="Bodoni 72 Book" pitchFamily="2" charset="0"/>
              </a:rPr>
              <a:t>Know your client's tanning routine</a:t>
            </a:r>
          </a:p>
          <a:p>
            <a:pPr lvl="1"/>
            <a:r>
              <a:rPr lang="en-US" dirty="0">
                <a:latin typeface="Bodoni 72 Book" pitchFamily="2" charset="0"/>
              </a:rPr>
              <a:t>Don’t</a:t>
            </a:r>
            <a:r>
              <a:rPr lang="en-US" dirty="0">
                <a:latin typeface="Bodoni 72 Book" pitchFamily="2" charset="0"/>
              </a:rPr>
              <a:t> let them choose their next bed, tell them</a:t>
            </a:r>
          </a:p>
          <a:p>
            <a:pPr lvl="1"/>
            <a:r>
              <a:rPr lang="en-US" dirty="0">
                <a:latin typeface="Bodoni 72 Book" pitchFamily="2" charset="0"/>
              </a:rPr>
              <a:t>Don’t start with them choosing a lotion, tell them what they need based on what they have and how they’re tanning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9A9D152-9A9D-3749-822E-3D7F99CEC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771" y="1422375"/>
            <a:ext cx="4107089" cy="239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041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9011765-7F6B-394B-AAD5-A03E6936E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93307-6B32-744C-8A43-DBE523E756E9}"/>
              </a:ext>
            </a:extLst>
          </p:cNvPr>
          <p:cNvSpPr txBox="1"/>
          <p:nvPr/>
        </p:nvSpPr>
        <p:spPr>
          <a:xfrm>
            <a:off x="8282543" y="2008414"/>
            <a:ext cx="3781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Megan Racine</a:t>
            </a:r>
          </a:p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International Sales Trainer</a:t>
            </a:r>
          </a:p>
          <a:p>
            <a:pPr algn="ctr"/>
            <a:r>
              <a:rPr lang="en-US" sz="2400" dirty="0" err="1">
                <a:solidFill>
                  <a:srgbClr val="FF40FF"/>
                </a:solidFill>
                <a:latin typeface="Bodoni 72 Book" pitchFamily="2" charset="0"/>
              </a:rPr>
              <a:t>Megan@devotedcreations.com</a:t>
            </a:r>
            <a:endParaRPr lang="en-US" sz="2400" dirty="0">
              <a:solidFill>
                <a:srgbClr val="FF40FF"/>
              </a:solidFill>
              <a:latin typeface="Bodoni 72 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E619A-F350-3740-9EC6-5CA75C05BCBF}"/>
              </a:ext>
            </a:extLst>
          </p:cNvPr>
          <p:cNvSpPr txBox="1"/>
          <p:nvPr/>
        </p:nvSpPr>
        <p:spPr>
          <a:xfrm>
            <a:off x="8053202" y="4082144"/>
            <a:ext cx="413406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Felix Titling" pitchFamily="82" charset="77"/>
              </a:rPr>
              <a:t>AUGUST WEB TRAININGS:</a:t>
            </a:r>
          </a:p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Become a Personal Tanning Stylist</a:t>
            </a:r>
          </a:p>
          <a:p>
            <a:pPr algn="ctr"/>
            <a:r>
              <a:rPr lang="en-US" sz="2400" dirty="0">
                <a:latin typeface="Bodoni 72 Book" pitchFamily="2" charset="0"/>
              </a:rPr>
              <a:t>August 2 @ 12:00 PM</a:t>
            </a:r>
          </a:p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Full 2023 Product Training</a:t>
            </a:r>
          </a:p>
          <a:p>
            <a:pPr algn="ctr"/>
            <a:r>
              <a:rPr lang="en-US" sz="2400" dirty="0">
                <a:latin typeface="Bodoni 72 Book" pitchFamily="2" charset="0"/>
              </a:rPr>
              <a:t>August 9 @ 12:00 PM</a:t>
            </a:r>
          </a:p>
          <a:p>
            <a:pPr algn="ctr"/>
            <a:r>
              <a:rPr lang="en-US" sz="2200" dirty="0">
                <a:solidFill>
                  <a:srgbClr val="FF40FF"/>
                </a:solidFill>
                <a:latin typeface="Bodoni 72 Book" pitchFamily="2" charset="0"/>
              </a:rPr>
              <a:t>5 Star Diamond Program Overview</a:t>
            </a:r>
          </a:p>
          <a:p>
            <a:pPr algn="ctr"/>
            <a:r>
              <a:rPr lang="en-US" sz="2400" dirty="0">
                <a:latin typeface="Bodoni 72 Book" pitchFamily="2" charset="0"/>
              </a:rPr>
              <a:t>August 16 @ 12:00 PM</a:t>
            </a:r>
          </a:p>
        </p:txBody>
      </p:sp>
    </p:spTree>
    <p:extLst>
      <p:ext uri="{BB962C8B-B14F-4D97-AF65-F5344CB8AC3E}">
        <p14:creationId xmlns:p14="http://schemas.microsoft.com/office/powerpoint/2010/main" val="2721121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397</Words>
  <Application>Microsoft Macintosh PowerPoint</Application>
  <PresentationFormat>Widescreen</PresentationFormat>
  <Paragraphs>58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Bodoni 72 Book</vt:lpstr>
      <vt:lpstr>Bodoni 72 Book</vt:lpstr>
      <vt:lpstr>Calibri</vt:lpstr>
      <vt:lpstr>Calibri Light</vt:lpstr>
      <vt:lpstr>Felix Titling</vt:lpstr>
      <vt:lpstr>Office Theme</vt:lpstr>
      <vt:lpstr>PowerPoint Presentation</vt:lpstr>
      <vt:lpstr>Client Focused</vt:lpstr>
      <vt:lpstr>The Skin</vt:lpstr>
      <vt:lpstr>Equipment </vt:lpstr>
      <vt:lpstr>Lotion</vt:lpstr>
      <vt:lpstr>The Follow Up</vt:lpstr>
      <vt:lpstr>Challenge your Employees</vt:lpstr>
      <vt:lpstr>Overall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Megan Racine</cp:lastModifiedBy>
  <cp:revision>3</cp:revision>
  <dcterms:created xsi:type="dcterms:W3CDTF">2023-07-06T17:20:14Z</dcterms:created>
  <dcterms:modified xsi:type="dcterms:W3CDTF">2023-07-26T15:09:50Z</dcterms:modified>
</cp:coreProperties>
</file>