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46" r:id="rId4"/>
    <p:sldId id="575" r:id="rId5"/>
    <p:sldId id="259" r:id="rId6"/>
    <p:sldId id="260" r:id="rId7"/>
    <p:sldId id="5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5"/>
    <p:restoredTop sz="94624"/>
  </p:normalViewPr>
  <p:slideViewPr>
    <p:cSldViewPr snapToGrid="0" snapToObjects="1">
      <p:cViewPr varScale="1">
        <p:scale>
          <a:sx n="88" d="100"/>
          <a:sy n="88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8AC4-A3ED-3045-88B2-95F0F39FF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C03B8-87CA-7D43-B0C4-7970742A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47E0C-9AB1-8245-8DC7-075928E7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2671-3B3C-AC44-BC1F-E18BB405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585FA-E8D7-034B-962D-1791031E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7063-7980-6943-8554-09BF48E8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A2A2-ABD1-BF4A-9505-9BC49EA6D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EDB32-B162-8242-9D66-3492637E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B509-99D5-B446-9586-67A3C819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C3CF-EC48-F14C-B8D5-2F7E58AE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4FF18-5F7B-AE4C-A9F0-C916D7A05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C1359-F0AB-B04C-B4DF-E0623D5DB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1E0FD-C1A6-A14F-B504-E5EAFE0D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09F57-60A3-0B44-8DA2-F0CCD3E0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84B7C-0938-674F-85D5-B8E81999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A10A-B2CF-AA48-9382-401429AC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C5A7-5D73-E640-A74B-3CCB2488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1F12E-368D-D24D-A943-231684E6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0CE9-215D-5146-9FC0-DBD8F0FA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A49A-01E7-7A47-AB75-E253A098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B749-259B-9D43-8EB2-D782B5A2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8D21-8846-D549-94E1-6F19869B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04C3-DA99-8F46-928B-E4DE0A2F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3FDD-C316-9146-B44A-EFB7DAAB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128A-5BC2-C24F-8587-590D59E2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9967-39FC-0840-A89C-08BBB2BD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C958-50AE-FA46-B527-4F86E2550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D7C5F-586F-474E-AD61-018D779D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E3849-39A5-864F-863D-035439E5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7F635-1294-9740-A53A-F7BADEA9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3A607-D403-654F-BE53-4BB1287E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B2F9-B605-B348-B3EA-015ECEEB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C54CF-87AA-4348-BC4C-02F7DF2D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D35B2-ABB0-9D45-A35B-C0AE6F4FB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05AFF-A71C-0648-B131-0FB1A17D2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B1B7D-53D8-7A4B-B019-1D33932D7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684D1-1EBA-8148-BD53-3839CF3F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77DA9-F785-AC48-A1C0-35898F87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37BB6-069D-D74B-BA55-78390D09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2990-0A68-7A4A-AB46-F1E43CE6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34527-083F-3141-A89A-6D4BB3B7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235E2-4295-4548-9543-280CA103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88E3A-A4D9-A342-9200-7FE2EADB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F22D9-578D-564F-BA21-C0C77C7C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7284E-294E-E542-98A9-C6330AD1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F8D7-70FC-F745-97DD-E25319F0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3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35FE-925A-FC48-B435-C368BF89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B195-DC52-8D4C-9CA7-FAA271CE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4F65-95F9-BC48-9244-E080B4E42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01D0C-C5A0-5841-AF4B-91FD88E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6B91D-3827-8B4B-82F5-0F09DB8D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B60DF-89F4-9A4E-A6D9-FD54B478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5329-C2B1-094B-BFBA-6BCA5AD6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B0FDE-65B2-F54F-A9D0-2DBCD57DB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21073-DCA8-D040-B082-2C6ABF76B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27A95-BDCB-B843-8E12-AAE8F487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5D03C-CBC7-FD4B-93F3-4FF45439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2F248-0B5D-0542-90F4-BC83F3D9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EDA09-12AA-3345-BDB5-C0A6D7B8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49932-770F-6549-888C-C358D87E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0811-981A-CB49-AFCB-C2A3930E0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32F5-AAA5-7B41-AC26-1358F7BBC07A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0829-7125-644B-9031-3604102E8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AC816-137F-1844-A83F-BE2E090EA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B021-9AC7-3247-A3F2-3E3C1539E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9A8781-4FD1-5D4D-8DF9-6BB45099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645B9-CB8D-FA4B-AB4A-48DEFD95B938}"/>
              </a:ext>
            </a:extLst>
          </p:cNvPr>
          <p:cNvSpPr txBox="1"/>
          <p:nvPr/>
        </p:nvSpPr>
        <p:spPr>
          <a:xfrm>
            <a:off x="3520632" y="5023412"/>
            <a:ext cx="515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Felix Titling" pitchFamily="82" charset="77"/>
              </a:rPr>
              <a:t>Fitburn</a:t>
            </a:r>
            <a:endParaRPr lang="en-US" sz="7200" b="1" dirty="0">
              <a:latin typeface="Felix Titling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503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F2EC02D-A192-7F4D-8CE8-BF13489A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46391-99AB-E44E-A7F2-B733C6CA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Book" pitchFamily="2" charset="0"/>
              </a:rPr>
              <a:t>Why 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8A9A-936B-A546-8E9D-CD82583F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odoni 72 Book" pitchFamily="2" charset="0"/>
              </a:rPr>
              <a:t>Fitburn</a:t>
            </a:r>
            <a:r>
              <a:rPr lang="en-US" dirty="0">
                <a:latin typeface="Bodoni 72 Book" pitchFamily="2" charset="0"/>
              </a:rPr>
              <a:t> was created because….</a:t>
            </a:r>
          </a:p>
          <a:p>
            <a:r>
              <a:rPr lang="en-US" dirty="0">
                <a:latin typeface="Bodoni 72 Book" pitchFamily="2" charset="0"/>
              </a:rPr>
              <a:t>Individual hot</a:t>
            </a:r>
            <a:r>
              <a:rPr lang="en-US" dirty="0">
                <a:latin typeface="Bodoni 72 Book" pitchFamily="2" charset="0"/>
              </a:rPr>
              <a:t> boxes for hot yoga at old tanning studio</a:t>
            </a:r>
          </a:p>
          <a:p>
            <a:r>
              <a:rPr lang="en-US" dirty="0">
                <a:latin typeface="Bodoni 72 Book" pitchFamily="2" charset="0"/>
              </a:rPr>
              <a:t>Infrared booths for working out</a:t>
            </a:r>
          </a:p>
          <a:p>
            <a:r>
              <a:rPr lang="en-US" dirty="0">
                <a:latin typeface="Bodoni 72 Book" pitchFamily="2" charset="0"/>
              </a:rPr>
              <a:t>Booths were called </a:t>
            </a:r>
            <a:r>
              <a:rPr lang="en-US" dirty="0" err="1">
                <a:latin typeface="Bodoni 72 Book" pitchFamily="2" charset="0"/>
              </a:rPr>
              <a:t>fitburn</a:t>
            </a:r>
            <a:endParaRPr lang="en-US" dirty="0">
              <a:latin typeface="Bodoni 72 Book" pitchFamily="2" charset="0"/>
            </a:endParaRPr>
          </a:p>
          <a:p>
            <a:r>
              <a:rPr lang="en-US" dirty="0">
                <a:latin typeface="Bodoni 72 Book" pitchFamily="2" charset="0"/>
              </a:rPr>
              <a:t>Rise of heated</a:t>
            </a:r>
            <a:r>
              <a:rPr lang="en-US" dirty="0">
                <a:latin typeface="Bodoni 72 Book" pitchFamily="2" charset="0"/>
              </a:rPr>
              <a:t> workouts and infrared therapy</a:t>
            </a:r>
          </a:p>
          <a:p>
            <a:endParaRPr lang="en-US" dirty="0"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B31126E-B388-DE4E-BFAF-72A48055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62517-8486-F543-B2E5-0B8093AC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Book" pitchFamily="2" charset="0"/>
              </a:rPr>
              <a:t>Near Infrared LED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0EA4-DBF2-CF47-9CFC-D2F890C6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72 Book" pitchFamily="2" charset="0"/>
              </a:rPr>
              <a:t>Can help relax sore muscles and increase oxygen supply throughout the body.</a:t>
            </a:r>
          </a:p>
          <a:p>
            <a:r>
              <a:rPr lang="en-US" dirty="0">
                <a:latin typeface="Bodoni 72 Book" pitchFamily="2" charset="0"/>
              </a:rPr>
              <a:t>Specific wavelengths of infrared can help increase the cell renewal process and stimulate an anti-inflammatory response form the body.</a:t>
            </a:r>
          </a:p>
          <a:p>
            <a:pPr lvl="1"/>
            <a:r>
              <a:rPr lang="en-US" dirty="0">
                <a:latin typeface="Bodoni 72 Book" pitchFamily="2" charset="0"/>
              </a:rPr>
              <a:t>It can also be possible that it can have an anti-aging effect by stimulating collagen production.</a:t>
            </a:r>
          </a:p>
          <a:p>
            <a:r>
              <a:rPr lang="en-US" dirty="0">
                <a:latin typeface="Bodoni 72 Book" pitchFamily="2" charset="0"/>
              </a:rPr>
              <a:t>Can penetrate deeper into the skin than Red Light at 750nm-1000nm</a:t>
            </a:r>
          </a:p>
          <a:p>
            <a:r>
              <a:rPr lang="en-US" dirty="0">
                <a:latin typeface="Bodoni 72 Book" pitchFamily="2" charset="0"/>
              </a:rPr>
              <a:t>The wavelength is longer than red light which is why it can penetrate deeper into the skin than RL can. (</a:t>
            </a:r>
            <a:r>
              <a:rPr lang="en-US" dirty="0" err="1">
                <a:latin typeface="Bodoni 72 Book" pitchFamily="2" charset="0"/>
              </a:rPr>
              <a:t>i.e</a:t>
            </a:r>
            <a:r>
              <a:rPr lang="en-US" dirty="0">
                <a:latin typeface="Bodoni 72 Book" pitchFamily="2" charset="0"/>
              </a:rPr>
              <a:t> into the tissues and muscles)</a:t>
            </a:r>
          </a:p>
        </p:txBody>
      </p:sp>
    </p:spTree>
    <p:extLst>
      <p:ext uri="{BB962C8B-B14F-4D97-AF65-F5344CB8AC3E}">
        <p14:creationId xmlns:p14="http://schemas.microsoft.com/office/powerpoint/2010/main" val="248620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CC75ED-A898-934A-A9B3-EFC2E5436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072CC0-EFFD-0141-99F7-0B253918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odoni 72 Book" pitchFamily="2" charset="0"/>
              </a:rPr>
              <a:t>What are the benefits?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18CF3-BF7C-6446-8061-8F2D360F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Bodoni 72 Book" pitchFamily="2" charset="0"/>
              </a:rPr>
              <a:t>Increases </a:t>
            </a:r>
          </a:p>
          <a:p>
            <a:r>
              <a:rPr lang="en-US" dirty="0">
                <a:latin typeface="Bodoni 72 Book" pitchFamily="2" charset="0"/>
              </a:rPr>
              <a:t>Brings oxygen and nutrients to tissues to promote recovery</a:t>
            </a:r>
          </a:p>
          <a:p>
            <a:r>
              <a:rPr lang="en-US" dirty="0">
                <a:latin typeface="Bodoni 72 Book" pitchFamily="2" charset="0"/>
              </a:rPr>
              <a:t>Breaks up fats and toxins that are trapped inside water molecules which leads to sweating and a body detox</a:t>
            </a:r>
          </a:p>
          <a:p>
            <a:r>
              <a:rPr lang="en-US" dirty="0">
                <a:latin typeface="Bodoni 72 Book" pitchFamily="2" charset="0"/>
              </a:rPr>
              <a:t>Helps with any aches and pains by increasing blood flow</a:t>
            </a:r>
          </a:p>
          <a:p>
            <a:r>
              <a:rPr lang="en-US" dirty="0">
                <a:latin typeface="Bodoni 72 Book" pitchFamily="2" charset="0"/>
              </a:rPr>
              <a:t>Can help boost metabolism</a:t>
            </a:r>
          </a:p>
          <a:p>
            <a:r>
              <a:rPr lang="en-US" dirty="0">
                <a:latin typeface="Bodoni 72 Book" pitchFamily="2" charset="0"/>
              </a:rPr>
              <a:t>Boosts cell regeneration &amp; energy</a:t>
            </a:r>
          </a:p>
          <a:p>
            <a:r>
              <a:rPr lang="en-US" dirty="0">
                <a:latin typeface="Bodoni 72 Book" pitchFamily="2" charset="0"/>
              </a:rPr>
              <a:t>Can help with repairs of the skin with collagen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9235E89-031A-2249-9ABE-24995F82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FE252D-893A-6548-9E23-DE9B09EC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48098" cy="863600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latin typeface="Bodoni 72 Book" pitchFamily="2" charset="0"/>
              </a:rPr>
              <a:t>Fitburn</a:t>
            </a:r>
            <a:r>
              <a:rPr lang="en-US" sz="4000" dirty="0">
                <a:latin typeface="Bodoni 72 Book" pitchFamily="2" charset="0"/>
              </a:rPr>
              <a:t> Firming Spray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2DA491-1548-4545-9DCA-1AE6DF48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0800"/>
            <a:ext cx="6257698" cy="45481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Bodoni 72 Book" pitchFamily="2" charset="0"/>
              </a:rPr>
              <a:t>Available in 2 convenient sizes, spray on technology</a:t>
            </a:r>
          </a:p>
          <a:p>
            <a:r>
              <a:rPr lang="en-US" sz="2000" b="1" dirty="0" err="1">
                <a:latin typeface="BODONI 72 BOOK" pitchFamily="2" charset="0"/>
              </a:rPr>
              <a:t>Flavoslim</a:t>
            </a:r>
            <a:r>
              <a:rPr lang="en-US" sz="2000" b="1" dirty="0">
                <a:latin typeface="BODONI 72 BOOK" pitchFamily="2" charset="0"/>
              </a:rPr>
              <a:t>™ </a:t>
            </a:r>
            <a:r>
              <a:rPr lang="en-US" sz="2000" dirty="0">
                <a:latin typeface="Bodoni 72 Book" pitchFamily="2" charset="0"/>
              </a:rPr>
              <a:t>- Breaks up skins stored fat accumulation to fight cellulite formations.</a:t>
            </a:r>
          </a:p>
          <a:p>
            <a:r>
              <a:rPr lang="en-US" sz="2000" b="1" dirty="0" err="1">
                <a:latin typeface="BODONI 72 BOOK" pitchFamily="2" charset="0"/>
              </a:rPr>
              <a:t>Adiposlim</a:t>
            </a:r>
            <a:r>
              <a:rPr lang="en-US" sz="2000" b="1" dirty="0">
                <a:latin typeface="Bodoni 72 Book" pitchFamily="2" charset="0"/>
              </a:rPr>
              <a:t>™ </a:t>
            </a:r>
            <a:r>
              <a:rPr lang="en-US" sz="2000" dirty="0">
                <a:latin typeface="Bodoni 72 Book" pitchFamily="2" charset="0"/>
              </a:rPr>
              <a:t>- An </a:t>
            </a:r>
            <a:r>
              <a:rPr lang="en-US" sz="2000" dirty="0" err="1">
                <a:latin typeface="Bodoni 72 Book" pitchFamily="2" charset="0"/>
              </a:rPr>
              <a:t>AminoVector</a:t>
            </a:r>
            <a:r>
              <a:rPr lang="en-US" sz="2000" dirty="0">
                <a:latin typeface="Bodoni 72 Book" pitchFamily="2" charset="0"/>
              </a:rPr>
              <a:t>™ of Proline with a caffeine like effect to provide a slimming appearance to the skin that works on the elimination of fat storage as well as cellulite formations.</a:t>
            </a:r>
          </a:p>
          <a:p>
            <a:r>
              <a:rPr lang="en-US" sz="2000" b="1" dirty="0" err="1">
                <a:latin typeface="BODONI 72 BOOK" pitchFamily="2" charset="0"/>
              </a:rPr>
              <a:t>SeppiLift</a:t>
            </a:r>
            <a:r>
              <a:rPr lang="en-US" sz="2000" b="1" dirty="0">
                <a:latin typeface="Bodoni 72 Book" pitchFamily="2" charset="0"/>
              </a:rPr>
              <a:t>™ </a:t>
            </a:r>
            <a:r>
              <a:rPr lang="en-US" sz="2000" dirty="0">
                <a:latin typeface="Bodoni 72 Book" pitchFamily="2" charset="0"/>
              </a:rPr>
              <a:t>- An anti-aging active ingredient that works to moisturize the skin while providing a triple firming action for wrinkle correction on the </a:t>
            </a:r>
            <a:r>
              <a:rPr lang="en-US" sz="2000" dirty="0" err="1">
                <a:latin typeface="Bodoni 72 Book" pitchFamily="2" charset="0"/>
              </a:rPr>
              <a:t>AminoVector</a:t>
            </a:r>
            <a:r>
              <a:rPr lang="en-US" sz="2000" dirty="0">
                <a:latin typeface="Bodoni 72 Book" pitchFamily="2" charset="0"/>
              </a:rPr>
              <a:t>™ tree.</a:t>
            </a:r>
          </a:p>
          <a:p>
            <a:r>
              <a:rPr lang="en-US" sz="2000" b="1" dirty="0">
                <a:latin typeface="BODONI 72 BOOK" pitchFamily="2" charset="0"/>
              </a:rPr>
              <a:t>Antioxidant Formula </a:t>
            </a:r>
            <a:r>
              <a:rPr lang="en-US" sz="2000" dirty="0">
                <a:latin typeface="Bodoni 72 Book" pitchFamily="2" charset="0"/>
              </a:rPr>
              <a:t>– Works to reduce inflammation and strengthens the skin to protect against free radical damage and signs of aging.</a:t>
            </a:r>
          </a:p>
          <a:p>
            <a:r>
              <a:rPr lang="en-US" sz="2000" dirty="0">
                <a:latin typeface="Bodoni 72 Book" pitchFamily="2" charset="0"/>
              </a:rPr>
              <a:t>Can be used anytime, active ingredients work with or without IR light.</a:t>
            </a:r>
          </a:p>
          <a:p>
            <a:r>
              <a:rPr lang="en-US" sz="2000" dirty="0">
                <a:latin typeface="Bodoni 72 Book" pitchFamily="2" charset="0"/>
              </a:rPr>
              <a:t>	*DHA &amp; tanning*</a:t>
            </a:r>
            <a:endParaRPr lang="en-US" sz="2000" dirty="0">
              <a:latin typeface="Bodoni 72 Book" pitchFamily="2" charset="0"/>
            </a:endParaRP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47A33B3E-52D4-4C4A-85D4-EEBE4033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055" y="457200"/>
            <a:ext cx="17399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6E24D86-B239-5B4C-9322-31F1364CA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0CE4B-4BFD-3943-B7E5-E946801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Book" pitchFamily="2" charset="0"/>
              </a:rPr>
              <a:t>What is an </a:t>
            </a:r>
            <a:r>
              <a:rPr lang="en-US" dirty="0" err="1">
                <a:latin typeface="Bodoni 72 Book" pitchFamily="2" charset="0"/>
              </a:rPr>
              <a:t>AminoVector</a:t>
            </a:r>
            <a:r>
              <a:rPr lang="en-US" dirty="0">
                <a:latin typeface="Bodoni 72 Book" pitchFamily="2" charset="0"/>
              </a:rPr>
              <a:t>™?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709B-45B4-5742-8C06-775CAD69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72 Book" pitchFamily="2" charset="0"/>
              </a:rPr>
              <a:t>Amino acids are naturally found in our bodies and known as the building blocks of life, including for our skin.</a:t>
            </a:r>
          </a:p>
          <a:p>
            <a:r>
              <a:rPr lang="en-US" dirty="0">
                <a:latin typeface="Bodoni 72 Book" pitchFamily="2" charset="0"/>
              </a:rPr>
              <a:t>We naturally lose </a:t>
            </a:r>
            <a:r>
              <a:rPr lang="en-US" dirty="0">
                <a:latin typeface="Bodoni 72 Book" pitchFamily="2" charset="0"/>
              </a:rPr>
              <a:t>those amino acids due to age and environmental aggressions.</a:t>
            </a:r>
          </a:p>
          <a:p>
            <a:r>
              <a:rPr lang="en-US" dirty="0" err="1">
                <a:latin typeface="Bodoni 72 Book" pitchFamily="2" charset="0"/>
              </a:rPr>
              <a:t>AminoVector</a:t>
            </a:r>
            <a:r>
              <a:rPr lang="en-US" dirty="0">
                <a:latin typeface="Bodoni 72 Book" pitchFamily="2" charset="0"/>
              </a:rPr>
              <a:t>™ is a family of ingredients that delivers amino acids deeper and faster to the cellular level to achieve optimal efficiency.</a:t>
            </a:r>
          </a:p>
          <a:p>
            <a:r>
              <a:rPr lang="en-US" dirty="0">
                <a:latin typeface="Bodoni 72 Book" pitchFamily="2" charset="0"/>
              </a:rPr>
              <a:t>This has various </a:t>
            </a:r>
            <a:r>
              <a:rPr lang="en-US" dirty="0">
                <a:latin typeface="Bodoni 72 Book" pitchFamily="2" charset="0"/>
              </a:rPr>
              <a:t>benefits to the skin that range from soothing, purifying, obtaining an even skin tone, fighting the effects of aging, fighting cellulite formation, etc.</a:t>
            </a:r>
          </a:p>
        </p:txBody>
      </p:sp>
    </p:spTree>
    <p:extLst>
      <p:ext uri="{BB962C8B-B14F-4D97-AF65-F5344CB8AC3E}">
        <p14:creationId xmlns:p14="http://schemas.microsoft.com/office/powerpoint/2010/main" val="154951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9A8781-4FD1-5D4D-8DF9-6BB45099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645B9-CB8D-FA4B-AB4A-48DEFD95B938}"/>
              </a:ext>
            </a:extLst>
          </p:cNvPr>
          <p:cNvSpPr txBox="1"/>
          <p:nvPr/>
        </p:nvSpPr>
        <p:spPr>
          <a:xfrm>
            <a:off x="1117600" y="5139526"/>
            <a:ext cx="995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elix Titling" pitchFamily="82" charset="77"/>
              </a:rPr>
              <a:t>Megan Racine | International sales trainer</a:t>
            </a:r>
          </a:p>
          <a:p>
            <a:pPr algn="ctr"/>
            <a:r>
              <a:rPr lang="en-US" sz="2800" b="1" dirty="0" err="1">
                <a:latin typeface="Felix Titling" pitchFamily="82" charset="77"/>
              </a:rPr>
              <a:t>megan@devotedcreations.com</a:t>
            </a:r>
            <a:endParaRPr lang="en-US" sz="2800" b="1" dirty="0">
              <a:latin typeface="Felix Titling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453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431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BODONI 72 BOOK</vt:lpstr>
      <vt:lpstr>BODONI 72 BOOK</vt:lpstr>
      <vt:lpstr>Calibri</vt:lpstr>
      <vt:lpstr>Calibri Light</vt:lpstr>
      <vt:lpstr>Felix Titling</vt:lpstr>
      <vt:lpstr>Office Theme</vt:lpstr>
      <vt:lpstr>PowerPoint Presentation</vt:lpstr>
      <vt:lpstr>Why FB</vt:lpstr>
      <vt:lpstr>Near Infrared LED Light</vt:lpstr>
      <vt:lpstr>What are the benefits?</vt:lpstr>
      <vt:lpstr>Fitburn Firming Spray</vt:lpstr>
      <vt:lpstr>What is an AminoVector™?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Racine</dc:creator>
  <cp:lastModifiedBy>Megan Racine</cp:lastModifiedBy>
  <cp:revision>3</cp:revision>
  <dcterms:created xsi:type="dcterms:W3CDTF">2023-03-29T18:19:30Z</dcterms:created>
  <dcterms:modified xsi:type="dcterms:W3CDTF">2023-03-30T14:57:15Z</dcterms:modified>
</cp:coreProperties>
</file>