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745" r:id="rId2"/>
    <p:sldId id="1053" r:id="rId3"/>
    <p:sldId id="256" r:id="rId4"/>
    <p:sldId id="1059" r:id="rId5"/>
    <p:sldId id="1054" r:id="rId6"/>
    <p:sldId id="1055" r:id="rId7"/>
    <p:sldId id="1056" r:id="rId8"/>
    <p:sldId id="1057" r:id="rId9"/>
    <p:sldId id="1058" r:id="rId10"/>
    <p:sldId id="10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7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76"/>
  </p:normalViewPr>
  <p:slideViewPr>
    <p:cSldViewPr snapToGrid="0">
      <p:cViewPr varScale="1">
        <p:scale>
          <a:sx n="114" d="100"/>
          <a:sy n="114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4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8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7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5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7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297C992-8AD0-1A4C-A691-1459FD1784B8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A1A9665-9268-944D-A3CE-95B87D05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56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74C09-3195-3F0A-42F8-038396C9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pile of shiny crystals&#10;&#10;AI-generated content may be incorrect.">
            <a:extLst>
              <a:ext uri="{FF2B5EF4-FFF2-40B4-BE49-F238E27FC236}">
                <a16:creationId xmlns:a16="http://schemas.microsoft.com/office/drawing/2014/main" id="{99A51D9A-4007-4D3E-8791-67712D00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381" b="15427"/>
          <a:stretch>
            <a:fillRect/>
          </a:stretch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2C45C-B70C-4817-F898-7917C5927F93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6554B-4B5B-E372-78E6-139F8380D78D}"/>
              </a:ext>
            </a:extLst>
          </p:cNvPr>
          <p:cNvSpPr txBox="1"/>
          <p:nvPr/>
        </p:nvSpPr>
        <p:spPr>
          <a:xfrm>
            <a:off x="-176437" y="1936278"/>
            <a:ext cx="493706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Desdemona" pitchFamily="82" charset="77"/>
                <a:ea typeface="Brush Script MT" panose="03060802040406070304" pitchFamily="66" charset="-122"/>
                <a:cs typeface="Kunstler Script" panose="020F0502020204030204" pitchFamily="34" charset="0"/>
              </a:rPr>
              <a:t>SOCIAL Light </a:t>
            </a:r>
          </a:p>
          <a:p>
            <a:pPr algn="ctr"/>
            <a:r>
              <a:rPr lang="en-US" sz="4400" b="1" dirty="0">
                <a:solidFill>
                  <a:srgbClr val="917645"/>
                </a:solidFill>
                <a:latin typeface="Kunstler Script" panose="030304020206070D0D06" pitchFamily="66" charset="77"/>
                <a:ea typeface="Brush Script MT" panose="03060802040406070304" pitchFamily="66" charset="-122"/>
                <a:cs typeface="Kunstler Script" panose="020F0502020204030204" pitchFamily="34" charset="0"/>
              </a:rPr>
              <a:t>Midseason 2025</a:t>
            </a:r>
          </a:p>
        </p:txBody>
      </p:sp>
    </p:spTree>
    <p:extLst>
      <p:ext uri="{BB962C8B-B14F-4D97-AF65-F5344CB8AC3E}">
        <p14:creationId xmlns:p14="http://schemas.microsoft.com/office/powerpoint/2010/main" val="316106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65D0-F134-406A-E528-59E94672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342D2B02-363D-79FD-78B1-C21A9A22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0F75A-F14B-F8A8-181D-AFCA33DF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747" y="598733"/>
            <a:ext cx="8480504" cy="566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38B53-A782-830A-2308-F3CDF0DA2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8385" y="2253785"/>
            <a:ext cx="6555229" cy="2350429"/>
          </a:xfrm>
        </p:spPr>
        <p:txBody>
          <a:bodyPr>
            <a:normAutofit fontScale="90000"/>
          </a:bodyPr>
          <a:lstStyle/>
          <a:p>
            <a:r>
              <a:rPr lang="en-US" sz="7300" b="1" dirty="0">
                <a:solidFill>
                  <a:schemeClr val="bg1"/>
                </a:solidFill>
                <a:latin typeface="Bodoni 72 Book" pitchFamily="2" charset="0"/>
              </a:rPr>
              <a:t>Makayla Thomas</a:t>
            </a:r>
            <a:br>
              <a:rPr lang="en-US" dirty="0">
                <a:solidFill>
                  <a:schemeClr val="bg1"/>
                </a:solidFill>
                <a:latin typeface="Bodoni 72 Book" pitchFamily="2" charset="0"/>
              </a:rPr>
            </a:br>
            <a:r>
              <a:rPr lang="en-US" sz="3600" b="1" i="1" dirty="0">
                <a:solidFill>
                  <a:schemeClr val="bg1"/>
                </a:solidFill>
                <a:latin typeface="Bodoni 72 Book" pitchFamily="2" charset="0"/>
              </a:rPr>
              <a:t>International Sales Trainer</a:t>
            </a:r>
            <a:br>
              <a:rPr lang="en-US" sz="3600" b="1" i="1" dirty="0">
                <a:solidFill>
                  <a:schemeClr val="bg1"/>
                </a:solidFill>
                <a:latin typeface="Bodoni 72 Book" pitchFamily="2" charset="0"/>
              </a:rPr>
            </a:br>
            <a:r>
              <a:rPr lang="en-US" sz="3600" b="1" i="1" dirty="0">
                <a:solidFill>
                  <a:schemeClr val="bg1"/>
                </a:solidFill>
                <a:latin typeface="Bodoni 72 Book" pitchFamily="2" charset="0"/>
              </a:rPr>
              <a:t>(727) 297-8730</a:t>
            </a:r>
            <a:br>
              <a:rPr lang="en-US" sz="3600" b="1" i="1" dirty="0">
                <a:solidFill>
                  <a:schemeClr val="bg1"/>
                </a:solidFill>
                <a:latin typeface="Bodoni 72 Book" pitchFamily="2" charset="0"/>
              </a:rPr>
            </a:br>
            <a:r>
              <a:rPr lang="en-US" sz="3600" b="1" i="1" dirty="0">
                <a:solidFill>
                  <a:schemeClr val="bg1"/>
                </a:solidFill>
                <a:latin typeface="Bodoni 72 Book" pitchFamily="2" charset="0"/>
              </a:rPr>
              <a:t>makayla@devotedcreations.com</a:t>
            </a:r>
          </a:p>
        </p:txBody>
      </p:sp>
    </p:spTree>
    <p:extLst>
      <p:ext uri="{BB962C8B-B14F-4D97-AF65-F5344CB8AC3E}">
        <p14:creationId xmlns:p14="http://schemas.microsoft.com/office/powerpoint/2010/main" val="40621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C7A6-37A1-D6CE-4028-704C29CC1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DAC26930-B87F-9F58-9CBA-4ABEC25F5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9A4FE-93FE-F376-7BD8-CF94CE52A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927" y="2645317"/>
            <a:ext cx="5601970" cy="156736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odoni 72 Book" pitchFamily="2" charset="0"/>
              </a:rPr>
              <a:t>Makayla Thomas</a:t>
            </a:r>
            <a:br>
              <a:rPr lang="en-US" dirty="0">
                <a:solidFill>
                  <a:schemeClr val="bg1"/>
                </a:solidFill>
                <a:latin typeface="Bodoni 72 Book" pitchFamily="2" charset="0"/>
              </a:rPr>
            </a:br>
            <a:r>
              <a:rPr lang="en-US" sz="3600" i="1" dirty="0">
                <a:solidFill>
                  <a:srgbClr val="917645"/>
                </a:solidFill>
                <a:latin typeface="Bodoni 72 Book" pitchFamily="2" charset="0"/>
              </a:rPr>
              <a:t>International Sales Trainer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594B4-3BCF-DB84-39BC-56BABCEB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82" y="295670"/>
            <a:ext cx="5013328" cy="626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2762F622-2EE8-161B-6D10-D1CA3CF55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03" b="4954"/>
          <a:stretch>
            <a:fillRect/>
          </a:stretch>
        </p:blipFill>
        <p:spPr>
          <a:xfrm>
            <a:off x="1106976" y="979171"/>
            <a:ext cx="3805140" cy="489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07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FE3D38A7-E6C5-3DB1-418C-A7545716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889FA-698C-735F-C4D4-927296EC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4" y="287102"/>
            <a:ext cx="2869798" cy="1914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E4DC1-D896-D5F4-50CA-A8DED25B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02" y="287584"/>
            <a:ext cx="2686797" cy="382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8B9186-BA32-2AB1-4B5D-6B7480C22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14" y="2329519"/>
            <a:ext cx="2869798" cy="2869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B0329-1E09-40A7-1BDE-EF860D539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289" y="287102"/>
            <a:ext cx="2820408" cy="2612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5E84C3-55BE-1308-0E42-39E59A459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992" y="287103"/>
            <a:ext cx="2638894" cy="3568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BC7733-3D14-6772-A7EC-CDD66CC8B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992" y="3903789"/>
            <a:ext cx="1742660" cy="1989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75A34A-C480-E4EE-13EE-6DF0880941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065"/>
          <a:stretch>
            <a:fillRect/>
          </a:stretch>
        </p:blipFill>
        <p:spPr>
          <a:xfrm>
            <a:off x="3406028" y="4248615"/>
            <a:ext cx="2686797" cy="2321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35B303-E1B5-6484-810D-EB2093CA0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10822" y="3903788"/>
            <a:ext cx="839064" cy="1616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41FC00-EDF5-0028-59F3-AA18777D2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6811" r="7280" b="45433"/>
          <a:stretch>
            <a:fillRect/>
          </a:stretch>
        </p:blipFill>
        <p:spPr>
          <a:xfrm>
            <a:off x="442114" y="5327579"/>
            <a:ext cx="2869796" cy="1243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D01ABF-B5C6-21D9-B1EB-6467F9FB3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0990" y="5941314"/>
            <a:ext cx="1237342" cy="649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5BB2E8-3EDF-92AC-4E2A-F93CD6EA73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98253" y="5568167"/>
            <a:ext cx="442796" cy="34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01AB07-6B90-DC07-E8BA-5EE049DFCA4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34848"/>
          <a:stretch>
            <a:fillRect/>
          </a:stretch>
        </p:blipFill>
        <p:spPr>
          <a:xfrm>
            <a:off x="6186941" y="3038706"/>
            <a:ext cx="2820408" cy="35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9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9E205-1D19-0220-6721-DA13F1A8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7E71BE73-70E7-E249-37E2-B8D77B24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84A9D-17AB-2C07-D85B-E61BCB3D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4" y="287102"/>
            <a:ext cx="2869798" cy="1914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B0481-D792-BBC5-9F36-4D36C242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02" y="287584"/>
            <a:ext cx="2686797" cy="382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8C3B7-691C-6DBB-A94A-F652B3807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14" y="2329519"/>
            <a:ext cx="2869798" cy="2869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AD555-9BE1-EEC6-15FD-E12EA7C8E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289" y="287102"/>
            <a:ext cx="2820408" cy="2612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3A6353-2805-34C8-9439-8CDE505D2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992" y="287103"/>
            <a:ext cx="2638894" cy="3568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B6F52-95D9-17A2-2CCA-6C136739A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992" y="3903789"/>
            <a:ext cx="1742660" cy="1989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FF820A-15D8-3135-8652-5D731A82C0B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065"/>
          <a:stretch>
            <a:fillRect/>
          </a:stretch>
        </p:blipFill>
        <p:spPr>
          <a:xfrm>
            <a:off x="3406028" y="4248615"/>
            <a:ext cx="2686797" cy="2321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4C554-DC56-7E09-F00E-6715064FB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10822" y="3903788"/>
            <a:ext cx="839064" cy="1616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B3BCA-E403-3591-AE71-BF2B5DF9B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6811" r="7280" b="45433"/>
          <a:stretch>
            <a:fillRect/>
          </a:stretch>
        </p:blipFill>
        <p:spPr>
          <a:xfrm>
            <a:off x="442114" y="5327579"/>
            <a:ext cx="2869796" cy="1243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3C452-E4E0-9164-CCC9-A3EA4FF860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0990" y="5941314"/>
            <a:ext cx="1237342" cy="649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E45894-F59D-6E23-CE6B-C4A94712C3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98253" y="5568167"/>
            <a:ext cx="442796" cy="34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6E329-C840-6F37-9AD4-B4BAF72474A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34848"/>
          <a:stretch>
            <a:fillRect/>
          </a:stretch>
        </p:blipFill>
        <p:spPr>
          <a:xfrm>
            <a:off x="6186941" y="3038706"/>
            <a:ext cx="2820408" cy="3531709"/>
          </a:xfrm>
          <a:prstGeom prst="rect">
            <a:avLst/>
          </a:prstGeom>
        </p:spPr>
      </p:pic>
      <p:pic>
        <p:nvPicPr>
          <p:cNvPr id="3" name="Picture 2" descr="A bottle of tanning lotion&#10;&#10;AI-generated content may be incorrect.">
            <a:extLst>
              <a:ext uri="{FF2B5EF4-FFF2-40B4-BE49-F238E27FC236}">
                <a16:creationId xmlns:a16="http://schemas.microsoft.com/office/drawing/2014/main" id="{D88E96DE-4C14-4E6D-9183-26AC0BE55D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2953" y="495195"/>
            <a:ext cx="3151517" cy="5864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bottle of tanning lotion&#10;&#10;AI-generated content may be incorrect.">
            <a:extLst>
              <a:ext uri="{FF2B5EF4-FFF2-40B4-BE49-F238E27FC236}">
                <a16:creationId xmlns:a16="http://schemas.microsoft.com/office/drawing/2014/main" id="{F4EAEFE6-40B9-11DD-F93C-EED3D26567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9513" y="1446455"/>
            <a:ext cx="2129042" cy="396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bottle of tanning lotion&#10;&#10;AI-generated content may be incorrect.">
            <a:extLst>
              <a:ext uri="{FF2B5EF4-FFF2-40B4-BE49-F238E27FC236}">
                <a16:creationId xmlns:a16="http://schemas.microsoft.com/office/drawing/2014/main" id="{9D16BDB1-18ED-4BCD-B290-6740367CB6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4829" y="1446454"/>
            <a:ext cx="2129042" cy="396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463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04451-09FA-7945-92D6-0D23F3B2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E345D593-0C11-1078-0DFF-C096C70B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C7D978C-9817-9A4A-D131-218F9C26C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238" y="520862"/>
            <a:ext cx="9314986" cy="620744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>
                <a:solidFill>
                  <a:srgbClr val="917645"/>
                </a:solidFill>
                <a:latin typeface="BODONI 72 BOOK" pitchFamily="2" charset="0"/>
              </a:rPr>
              <a:t>Why Social Light?</a:t>
            </a:r>
          </a:p>
          <a:p>
            <a:pPr algn="l"/>
            <a:endParaRPr lang="en-US" sz="800" b="1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Needed something in that mid-level range in the Color Rush line</a:t>
            </a:r>
          </a:p>
          <a:p>
            <a:pPr marL="800100" lvl="1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Mid-Level DHA</a:t>
            </a:r>
          </a:p>
          <a:p>
            <a:pPr marL="800100" lvl="1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Light Cosmetic Coloring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We wanted to give that upscale, boujee, old money aesthetic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 Needed an upgraded version of Color Drip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Have not done a light friendly focused product in a while</a:t>
            </a:r>
          </a:p>
          <a:p>
            <a:pPr marL="800100" lvl="1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pH balancing for ALL light hues</a:t>
            </a:r>
          </a:p>
          <a:p>
            <a:pPr marL="800100" lvl="1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Light Activated Photosomes</a:t>
            </a:r>
          </a:p>
          <a:p>
            <a:pPr marL="800100" lvl="1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Spray-Tan Friendly 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Lightwieght hydration formula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Tattoo &amp; Color Fade Protecting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600" dirty="0">
                <a:solidFill>
                  <a:schemeClr val="bg1"/>
                </a:solidFill>
                <a:latin typeface="Bodoni 72 Book" pitchFamily="2" charset="0"/>
              </a:rPr>
              <a:t>After Tan Odor Eliminators 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9" name="Picture 8" descr="A bottle of tanning lotion&#10;&#10;AI-generated content may be incorrect.">
            <a:extLst>
              <a:ext uri="{FF2B5EF4-FFF2-40B4-BE49-F238E27FC236}">
                <a16:creationId xmlns:a16="http://schemas.microsoft.com/office/drawing/2014/main" id="{E480AFED-148D-6631-5BE0-012B8287E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7" y="316351"/>
            <a:ext cx="1381934" cy="25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2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2F0AD-C03C-41ED-0057-545A894A9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088E6E63-2F06-AB52-C5A2-2D0481E5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7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0E85E45-CE46-8A06-CB8B-DB7D71578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3053"/>
            <a:ext cx="9144000" cy="583189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917645"/>
                </a:solidFill>
                <a:latin typeface="BODONI 72 BOOK" pitchFamily="2" charset="0"/>
              </a:rPr>
              <a:t>Light Friendly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pH Balancers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Allows for optimal light absorption for use under all light hues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These allow this product to be spray tan friendly as well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Light Activated Photosomes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Helps protect the skins’ immune system while also allowing for light absorption 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8" name="Picture 7" descr="A bottle of tanning lotion&#10;&#10;AI-generated content may be incorrect.">
            <a:extLst>
              <a:ext uri="{FF2B5EF4-FFF2-40B4-BE49-F238E27FC236}">
                <a16:creationId xmlns:a16="http://schemas.microsoft.com/office/drawing/2014/main" id="{3B66C366-4C54-46BD-A67B-96C719890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7" y="316351"/>
            <a:ext cx="1381934" cy="25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8058-8C02-F8B3-543F-CA86426C9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4FE8EDC8-85C6-15CE-62A9-9D573EB3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7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A208CB7-CF50-8B37-1E38-5CB92D66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3053"/>
            <a:ext cx="9144000" cy="583189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917645"/>
                </a:solidFill>
                <a:latin typeface="BODONI 72 BOOK" pitchFamily="2" charset="0"/>
              </a:rPr>
              <a:t>Ultra Hydrating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Snow Mushroom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Works to hydrate the skin and retain moisture in the skin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Creates a dewy, plump, bouncy look like a hyaluronic acid, although this is going to retain moisture in the skin 15 times MORE!</a:t>
            </a: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Porcelain Flower Extract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Works to hydrate and nourish the skin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High in antioxidants to promote a radiant and glowing complexion 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7" name="Picture 6" descr="A bottle of tanning lotion&#10;&#10;AI-generated content may be incorrect.">
            <a:extLst>
              <a:ext uri="{FF2B5EF4-FFF2-40B4-BE49-F238E27FC236}">
                <a16:creationId xmlns:a16="http://schemas.microsoft.com/office/drawing/2014/main" id="{F6FFFC71-C514-8662-1EBE-E7C669BB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7" y="316351"/>
            <a:ext cx="1381934" cy="25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BFD9D-36D2-0404-9BEB-5F8C80EB5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380A23CA-C1C2-CBCB-A10A-A3EAB48DC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7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14B6125-166B-D26E-0B4B-7BF546665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85" y="423795"/>
            <a:ext cx="10006362" cy="601041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400" b="1" dirty="0">
                <a:solidFill>
                  <a:srgbClr val="917645"/>
                </a:solidFill>
                <a:latin typeface="BODONI 72 BOOK" pitchFamily="2" charset="0"/>
              </a:rPr>
              <a:t>Youthful &amp; Skin Perfecting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Exosomes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These restore and rejuvenate healthy skin cells</a:t>
            </a: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Collagen Banking Complex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Works to preserve the life of collagen levels in the skin while also replenishing collagen levels</a:t>
            </a: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ISO-Slim</a:t>
            </a:r>
            <a:r>
              <a:rPr lang="en-US" b="1" dirty="0">
                <a:solidFill>
                  <a:schemeClr val="bg1"/>
                </a:solidFill>
                <a:latin typeface="Bodoni 72 Book" pitchFamily="2" charset="0"/>
              </a:rPr>
              <a:t>™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Firms and smooths the skins appearance for a visibly, more youthful looking complexion 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Allows for skin to appear more sculpted and toned</a:t>
            </a: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Peptide Complex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Promotes collagen production as well as restoring elasticity in the skin to reduce the appearance of scars and stretch marks </a:t>
            </a: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Vegan Collagen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Visibly strengthens the skin to eliminate the appearance of fine lines and wrinkles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Helps to bring back the skins’ natural “bounce”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3" name="Picture 2" descr="A bottle of tanning lotion&#10;&#10;AI-generated content may be incorrect.">
            <a:extLst>
              <a:ext uri="{FF2B5EF4-FFF2-40B4-BE49-F238E27FC236}">
                <a16:creationId xmlns:a16="http://schemas.microsoft.com/office/drawing/2014/main" id="{39C2EBEF-2909-E928-F180-E54334686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7" y="316351"/>
            <a:ext cx="1381934" cy="25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79B9-B035-004E-78F1-7011EAD2B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203395F4-31FC-B3DA-5DEF-CE17272A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7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748ED35-EB3B-426E-1F53-B281E891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3053"/>
            <a:ext cx="9144000" cy="583189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917645"/>
                </a:solidFill>
                <a:latin typeface="BODONI 72 BOOK" pitchFamily="2" charset="0"/>
              </a:rPr>
              <a:t>Skin Brightening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 err="1">
                <a:solidFill>
                  <a:schemeClr val="bg1"/>
                </a:solidFill>
                <a:latin typeface="Bodoni 72 Book" pitchFamily="2" charset="0"/>
              </a:rPr>
              <a:t>GlowPlex</a:t>
            </a:r>
            <a:r>
              <a:rPr lang="en-US" b="1" dirty="0">
                <a:solidFill>
                  <a:schemeClr val="bg1"/>
                </a:solidFill>
                <a:latin typeface="Bodoni 72 Book" pitchFamily="2" charset="0"/>
              </a:rPr>
              <a:t>™</a:t>
            </a:r>
            <a:endParaRPr lang="en-US" b="1" u="sng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Promotes a glowing complexion 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Contains niacinamide to promote anti-aging while also blurring imperfections to create a more even complexion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algn="l"/>
            <a:r>
              <a:rPr lang="en-US" b="1" u="sng" dirty="0">
                <a:solidFill>
                  <a:schemeClr val="bg1"/>
                </a:solidFill>
                <a:latin typeface="Bodoni 72 Book" pitchFamily="2" charset="0"/>
              </a:rPr>
              <a:t>Golden C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Vitamin C that contains micro-gold particles to penetrate the vitamin C deeper into the skin for a more enhanced glow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Bodoni 72 Book" pitchFamily="2" charset="0"/>
              </a:rPr>
              <a:t>Reduces the appearance of hyperpigmentation </a:t>
            </a:r>
          </a:p>
          <a:p>
            <a:pPr algn="l"/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3" name="Picture 2" descr="A bottle of tanning lotion&#10;&#10;AI-generated content may be incorrect.">
            <a:extLst>
              <a:ext uri="{FF2B5EF4-FFF2-40B4-BE49-F238E27FC236}">
                <a16:creationId xmlns:a16="http://schemas.microsoft.com/office/drawing/2014/main" id="{DD154035-00B6-11CF-C505-6CD6C1674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005" y="316351"/>
            <a:ext cx="1019075" cy="19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57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10369</TotalTime>
  <Words>359</Words>
  <Application>Microsoft Macintosh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Bodoni 72 Book</vt:lpstr>
      <vt:lpstr>Bodoni 72 Book</vt:lpstr>
      <vt:lpstr>Desdemona</vt:lpstr>
      <vt:lpstr>Kunstler Script</vt:lpstr>
      <vt:lpstr>Wingdings</vt:lpstr>
      <vt:lpstr>Office Theme</vt:lpstr>
      <vt:lpstr>PowerPoint Presentation</vt:lpstr>
      <vt:lpstr>Makayla Thomas International Sales Trainer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Makayla Thomas International Sales Trainer (727) 297-8730 makayla@devotedcreations.com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Makayla Thomas</dc:creator>
  <cp:lastModifiedBy>Makayla Thomas</cp:lastModifiedBy>
  <cp:revision>6</cp:revision>
  <dcterms:created xsi:type="dcterms:W3CDTF">2025-08-12T15:07:12Z</dcterms:created>
  <dcterms:modified xsi:type="dcterms:W3CDTF">2025-08-19T19:57:11Z</dcterms:modified>
</cp:coreProperties>
</file>