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670" r:id="rId2"/>
    <p:sldId id="259" r:id="rId3"/>
    <p:sldId id="256" r:id="rId4"/>
    <p:sldId id="257" r:id="rId5"/>
    <p:sldId id="281" r:id="rId6"/>
    <p:sldId id="286" r:id="rId7"/>
    <p:sldId id="264" r:id="rId8"/>
    <p:sldId id="266" r:id="rId9"/>
    <p:sldId id="262" r:id="rId10"/>
    <p:sldId id="261" r:id="rId11"/>
    <p:sldId id="652" r:id="rId12"/>
    <p:sldId id="263" r:id="rId13"/>
    <p:sldId id="288" r:id="rId14"/>
    <p:sldId id="654" r:id="rId15"/>
    <p:sldId id="653" r:id="rId16"/>
    <p:sldId id="265" r:id="rId17"/>
    <p:sldId id="655" r:id="rId18"/>
    <p:sldId id="656" r:id="rId19"/>
    <p:sldId id="287" r:id="rId20"/>
    <p:sldId id="269" r:id="rId21"/>
    <p:sldId id="260" r:id="rId22"/>
    <p:sldId id="657" r:id="rId23"/>
    <p:sldId id="6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94684"/>
  </p:normalViewPr>
  <p:slideViewPr>
    <p:cSldViewPr snapToGrid="0">
      <p:cViewPr varScale="1">
        <p:scale>
          <a:sx n="106" d="100"/>
          <a:sy n="106" d="100"/>
        </p:scale>
        <p:origin x="7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D53D0-631A-EA46-9EE3-A2B75BAD7CDF}" type="datetimeFigureOut">
              <a:rPr lang="en-US" smtClean="0"/>
              <a:t>7/16/24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2ADAA-927E-324B-9322-19F89F695E1D}" type="slidenum">
              <a:rPr lang="en-US" smtClean="0"/>
              <a:t>‹#›</a:t>
            </a:fld>
            <a:endParaRPr lang="en-US"/>
          </a:p>
        </p:txBody>
      </p:sp>
    </p:spTree>
    <p:extLst>
      <p:ext uri="{BB962C8B-B14F-4D97-AF65-F5344CB8AC3E}">
        <p14:creationId xmlns:p14="http://schemas.microsoft.com/office/powerpoint/2010/main" val="318238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3C5FA3D-8F13-174B-931D-B9E629435CC1}"/>
              </a:ext>
            </a:extLst>
          </p:cNvPr>
          <p:cNvSpPr txBox="1">
            <a:spLocks noGrp="1"/>
          </p:cNvSpPr>
          <p:nvPr>
            <p:ph type="sldNum" sz="quarter" idx="5"/>
          </p:nvPr>
        </p:nvSpPr>
        <p:spPr>
          <a:ln/>
        </p:spPr>
        <p:txBody>
          <a:bodyPr lIns="0" tIns="0" rIns="0" bIns="0" anchor="b" anchorCtr="0">
            <a:noAutofit/>
          </a:bodyPr>
          <a:lstStyle/>
          <a:p>
            <a:pPr lvl="0"/>
            <a:fld id="{BA412C6A-0D20-C246-9D1D-2888D745DC58}" type="slidenum">
              <a:t>2</a:t>
            </a:fld>
            <a:endParaRPr lang="en-US"/>
          </a:p>
        </p:txBody>
      </p:sp>
      <p:sp>
        <p:nvSpPr>
          <p:cNvPr id="2" name="Slide Image Placeholder 1">
            <a:extLst>
              <a:ext uri="{FF2B5EF4-FFF2-40B4-BE49-F238E27FC236}">
                <a16:creationId xmlns:a16="http://schemas.microsoft.com/office/drawing/2014/main" id="{AD7DB6A5-FD08-C245-BCA7-6CEBFB05B302}"/>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634DA0E1-9AC6-7C4B-9F11-DC4A6A134641}"/>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4FAB80D-3005-D949-8678-EE9E614116CD}"/>
              </a:ext>
            </a:extLst>
          </p:cNvPr>
          <p:cNvSpPr txBox="1">
            <a:spLocks noGrp="1"/>
          </p:cNvSpPr>
          <p:nvPr>
            <p:ph type="sldNum" sz="quarter" idx="5"/>
          </p:nvPr>
        </p:nvSpPr>
        <p:spPr>
          <a:ln/>
        </p:spPr>
        <p:txBody>
          <a:bodyPr lIns="0" tIns="0" rIns="0" bIns="0" anchor="b" anchorCtr="0">
            <a:noAutofit/>
          </a:bodyPr>
          <a:lstStyle/>
          <a:p>
            <a:pPr lvl="0"/>
            <a:fld id="{47CF2AED-FB14-5243-BACD-1D475757A535}" type="slidenum">
              <a:t>22</a:t>
            </a:fld>
            <a:endParaRPr lang="en-US"/>
          </a:p>
        </p:txBody>
      </p:sp>
      <p:sp>
        <p:nvSpPr>
          <p:cNvPr id="2" name="Slide Image Placeholder 1">
            <a:extLst>
              <a:ext uri="{FF2B5EF4-FFF2-40B4-BE49-F238E27FC236}">
                <a16:creationId xmlns:a16="http://schemas.microsoft.com/office/drawing/2014/main" id="{D15D9BAE-CAF5-014A-89C6-D7D65518C2A1}"/>
              </a:ext>
            </a:extLst>
          </p:cNvPr>
          <p:cNvSpPr>
            <a:spLocks noGrp="1" noRot="1" noChangeAspect="1" noResize="1"/>
          </p:cNvSpPr>
          <p:nvPr>
            <p:ph type="sldImg"/>
          </p:nvPr>
        </p:nvSpPr>
        <p:spPr>
          <a:xfrm>
            <a:off x="533400" y="763588"/>
            <a:ext cx="6705600" cy="37719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F6AAED2C-EAC8-3B40-AC25-423E700B57FB}"/>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055B9AA-98C3-7444-B798-38F86DF62A27}"/>
              </a:ext>
            </a:extLst>
          </p:cNvPr>
          <p:cNvSpPr txBox="1">
            <a:spLocks noGrp="1"/>
          </p:cNvSpPr>
          <p:nvPr>
            <p:ph type="sldNum" sz="quarter" idx="5"/>
          </p:nvPr>
        </p:nvSpPr>
        <p:spPr>
          <a:ln/>
        </p:spPr>
        <p:txBody>
          <a:bodyPr lIns="0" tIns="0" rIns="0" bIns="0" anchor="b" anchorCtr="0">
            <a:noAutofit/>
          </a:bodyPr>
          <a:lstStyle/>
          <a:p>
            <a:pPr lvl="0"/>
            <a:fld id="{23695B11-A878-B148-BE2D-4F4934AA0C8D}" type="slidenum">
              <a:t>24</a:t>
            </a:fld>
            <a:endParaRPr lang="en-US"/>
          </a:p>
        </p:txBody>
      </p:sp>
      <p:sp>
        <p:nvSpPr>
          <p:cNvPr id="2" name="Slide Image Placeholder 1">
            <a:extLst>
              <a:ext uri="{FF2B5EF4-FFF2-40B4-BE49-F238E27FC236}">
                <a16:creationId xmlns:a16="http://schemas.microsoft.com/office/drawing/2014/main" id="{4FBED782-90FF-7C43-8F4D-003CE9D0991C}"/>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590AEAB7-DA14-7045-9357-4B3C42CCB771}"/>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C19537F-FBFC-A74A-A9F8-A708B2666D80}"/>
              </a:ext>
            </a:extLst>
          </p:cNvPr>
          <p:cNvSpPr txBox="1">
            <a:spLocks noGrp="1"/>
          </p:cNvSpPr>
          <p:nvPr>
            <p:ph type="sldNum" sz="quarter" idx="5"/>
          </p:nvPr>
        </p:nvSpPr>
        <p:spPr>
          <a:ln/>
        </p:spPr>
        <p:txBody>
          <a:bodyPr lIns="0" tIns="0" rIns="0" bIns="0" anchor="b" anchorCtr="0">
            <a:noAutofit/>
          </a:bodyPr>
          <a:lstStyle/>
          <a:p>
            <a:pPr lvl="0"/>
            <a:fld id="{FE5765AD-4C02-6745-92EE-B5D2F96487EA}" type="slidenum">
              <a:t>7</a:t>
            </a:fld>
            <a:endParaRPr lang="en-US"/>
          </a:p>
        </p:txBody>
      </p:sp>
      <p:sp>
        <p:nvSpPr>
          <p:cNvPr id="2" name="Slide Image Placeholder 1">
            <a:extLst>
              <a:ext uri="{FF2B5EF4-FFF2-40B4-BE49-F238E27FC236}">
                <a16:creationId xmlns:a16="http://schemas.microsoft.com/office/drawing/2014/main" id="{04C70EE1-64E9-4847-B134-DDEA242F2E1A}"/>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C6D4324D-4255-824B-B45B-41F0B2CF65B2}"/>
              </a:ext>
            </a:extLst>
          </p:cNvPr>
          <p:cNvSpPr txBox="1">
            <a:spLocks noGrp="1"/>
          </p:cNvSpPr>
          <p:nvPr>
            <p:ph type="body" sz="quarter"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C174968-26B5-0544-B314-A2715549AE04}"/>
              </a:ext>
            </a:extLst>
          </p:cNvPr>
          <p:cNvSpPr txBox="1">
            <a:spLocks noGrp="1"/>
          </p:cNvSpPr>
          <p:nvPr>
            <p:ph type="sldNum" sz="quarter" idx="5"/>
          </p:nvPr>
        </p:nvSpPr>
        <p:spPr>
          <a:ln/>
        </p:spPr>
        <p:txBody>
          <a:bodyPr lIns="0" tIns="0" rIns="0" bIns="0" anchor="b" anchorCtr="0">
            <a:noAutofit/>
          </a:bodyPr>
          <a:lstStyle/>
          <a:p>
            <a:pPr lvl="0"/>
            <a:fld id="{670946F8-4BC3-3641-AD1A-6B0C25D0AC23}" type="slidenum">
              <a:t>8</a:t>
            </a:fld>
            <a:endParaRPr lang="en-US"/>
          </a:p>
        </p:txBody>
      </p:sp>
      <p:sp>
        <p:nvSpPr>
          <p:cNvPr id="2" name="Slide Image Placeholder 1">
            <a:extLst>
              <a:ext uri="{FF2B5EF4-FFF2-40B4-BE49-F238E27FC236}">
                <a16:creationId xmlns:a16="http://schemas.microsoft.com/office/drawing/2014/main" id="{6604E6E1-AAAB-FE48-A65A-D455BE86C31A}"/>
              </a:ext>
            </a:extLst>
          </p:cNvPr>
          <p:cNvSpPr>
            <a:spLocks noGrp="1" noRot="1" noChangeAspect="1" noResize="1"/>
          </p:cNvSpPr>
          <p:nvPr>
            <p:ph type="sldImg"/>
          </p:nvPr>
        </p:nvSpPr>
        <p:spPr>
          <a:xfrm>
            <a:off x="533400" y="763588"/>
            <a:ext cx="6705600" cy="37719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CCEFE172-EEBF-9E40-8A67-52F0B7AC92A9}"/>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878629-EF69-0948-AF6B-A2F535E53B88}"/>
              </a:ext>
            </a:extLst>
          </p:cNvPr>
          <p:cNvSpPr txBox="1">
            <a:spLocks noGrp="1"/>
          </p:cNvSpPr>
          <p:nvPr>
            <p:ph type="sldNum" sz="quarter" idx="5"/>
          </p:nvPr>
        </p:nvSpPr>
        <p:spPr>
          <a:ln/>
        </p:spPr>
        <p:txBody>
          <a:bodyPr lIns="0" tIns="0" rIns="0" bIns="0" anchor="b" anchorCtr="0">
            <a:noAutofit/>
          </a:bodyPr>
          <a:lstStyle/>
          <a:p>
            <a:pPr lvl="0"/>
            <a:fld id="{0065FAD0-E7BB-DE4A-B08D-89EB3280CCE4}" type="slidenum">
              <a:t>9</a:t>
            </a:fld>
            <a:endParaRPr lang="en-US"/>
          </a:p>
        </p:txBody>
      </p:sp>
      <p:sp>
        <p:nvSpPr>
          <p:cNvPr id="2" name="Slide Image Placeholder 1">
            <a:extLst>
              <a:ext uri="{FF2B5EF4-FFF2-40B4-BE49-F238E27FC236}">
                <a16:creationId xmlns:a16="http://schemas.microsoft.com/office/drawing/2014/main" id="{AEEBA07A-B3DF-204F-8A87-688300F5BB79}"/>
              </a:ext>
            </a:extLst>
          </p:cNvPr>
          <p:cNvSpPr>
            <a:spLocks noGrp="1" noRot="1" noChangeAspect="1" noResize="1"/>
          </p:cNvSpPr>
          <p:nvPr>
            <p:ph type="sldImg"/>
          </p:nvPr>
        </p:nvSpPr>
        <p:spPr>
          <a:xfrm>
            <a:off x="533400" y="763588"/>
            <a:ext cx="6705600" cy="37719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16262CAC-56B3-E249-9302-702C8509380A}"/>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116D33C-1E0B-2342-87E9-B7259B9643A5}"/>
              </a:ext>
            </a:extLst>
          </p:cNvPr>
          <p:cNvSpPr txBox="1">
            <a:spLocks noGrp="1"/>
          </p:cNvSpPr>
          <p:nvPr>
            <p:ph type="sldNum" sz="quarter" idx="5"/>
          </p:nvPr>
        </p:nvSpPr>
        <p:spPr>
          <a:ln/>
        </p:spPr>
        <p:txBody>
          <a:bodyPr lIns="0" tIns="0" rIns="0" bIns="0" anchor="b" anchorCtr="0">
            <a:noAutofit/>
          </a:bodyPr>
          <a:lstStyle/>
          <a:p>
            <a:pPr lvl="0"/>
            <a:fld id="{EB8943B5-FE1D-C148-9F9B-09ACF43025B9}" type="slidenum">
              <a:t>10</a:t>
            </a:fld>
            <a:endParaRPr lang="en-US"/>
          </a:p>
        </p:txBody>
      </p:sp>
      <p:sp>
        <p:nvSpPr>
          <p:cNvPr id="2" name="Slide Image Placeholder 1">
            <a:extLst>
              <a:ext uri="{FF2B5EF4-FFF2-40B4-BE49-F238E27FC236}">
                <a16:creationId xmlns:a16="http://schemas.microsoft.com/office/drawing/2014/main" id="{B8AEED4F-EACC-094F-BF97-571EA45C9D9F}"/>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842E3615-D5E5-B349-9952-8639D965F402}"/>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E923CA4-E58C-584A-AFA3-AD3CB9FFFD09}"/>
              </a:ext>
            </a:extLst>
          </p:cNvPr>
          <p:cNvSpPr txBox="1">
            <a:spLocks noGrp="1"/>
          </p:cNvSpPr>
          <p:nvPr>
            <p:ph type="sldNum" sz="quarter" idx="5"/>
          </p:nvPr>
        </p:nvSpPr>
        <p:spPr>
          <a:ln/>
        </p:spPr>
        <p:txBody>
          <a:bodyPr lIns="0" tIns="0" rIns="0" bIns="0" anchor="b" anchorCtr="0">
            <a:noAutofit/>
          </a:bodyPr>
          <a:lstStyle/>
          <a:p>
            <a:pPr lvl="0"/>
            <a:fld id="{7027E651-FDB6-8240-8ED0-ECA3350E2C86}" type="slidenum">
              <a:t>12</a:t>
            </a:fld>
            <a:endParaRPr lang="en-US"/>
          </a:p>
        </p:txBody>
      </p:sp>
      <p:sp>
        <p:nvSpPr>
          <p:cNvPr id="2" name="Slide Image Placeholder 1">
            <a:extLst>
              <a:ext uri="{FF2B5EF4-FFF2-40B4-BE49-F238E27FC236}">
                <a16:creationId xmlns:a16="http://schemas.microsoft.com/office/drawing/2014/main" id="{F07696AA-01F0-B94E-BE81-1EE7E6F0DC56}"/>
              </a:ext>
            </a:extLst>
          </p:cNvPr>
          <p:cNvSpPr>
            <a:spLocks noGrp="1" noRot="1" noChangeAspect="1" noResize="1"/>
          </p:cNvSpPr>
          <p:nvPr>
            <p:ph type="sldImg"/>
          </p:nvPr>
        </p:nvSpPr>
        <p:spPr>
          <a:xfrm>
            <a:off x="533400" y="763588"/>
            <a:ext cx="6705600" cy="37719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FA86DE9C-7860-694C-88BE-1FCDF1CF562F}"/>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3730045-0D8A-E740-A306-5CB3BB5F2F04}"/>
              </a:ext>
            </a:extLst>
          </p:cNvPr>
          <p:cNvSpPr txBox="1">
            <a:spLocks noGrp="1"/>
          </p:cNvSpPr>
          <p:nvPr>
            <p:ph type="sldNum" sz="quarter" idx="5"/>
          </p:nvPr>
        </p:nvSpPr>
        <p:spPr>
          <a:ln/>
        </p:spPr>
        <p:txBody>
          <a:bodyPr lIns="0" tIns="0" rIns="0" bIns="0" anchor="b" anchorCtr="0">
            <a:noAutofit/>
          </a:bodyPr>
          <a:lstStyle/>
          <a:p>
            <a:pPr lvl="0"/>
            <a:fld id="{A09D39F2-D16B-FC4E-A2D7-55F4EEB120D2}" type="slidenum">
              <a:t>16</a:t>
            </a:fld>
            <a:endParaRPr lang="en-US"/>
          </a:p>
        </p:txBody>
      </p:sp>
      <p:sp>
        <p:nvSpPr>
          <p:cNvPr id="2" name="Slide Image Placeholder 1">
            <a:extLst>
              <a:ext uri="{FF2B5EF4-FFF2-40B4-BE49-F238E27FC236}">
                <a16:creationId xmlns:a16="http://schemas.microsoft.com/office/drawing/2014/main" id="{6B10FF0B-7B31-F048-B874-BCE58627EA35}"/>
              </a:ext>
            </a:extLst>
          </p:cNvPr>
          <p:cNvSpPr>
            <a:spLocks noGrp="1" noRot="1" noChangeAspect="1" noResize="1"/>
          </p:cNvSpPr>
          <p:nvPr>
            <p:ph type="sldImg"/>
          </p:nvPr>
        </p:nvSpPr>
        <p:spPr>
          <a:xfrm>
            <a:off x="533400" y="763588"/>
            <a:ext cx="6705600" cy="37719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17586742-30AC-FA47-9775-9D375CDE703F}"/>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9FC3276-80C6-894F-BD70-37873B47ED0C}"/>
              </a:ext>
            </a:extLst>
          </p:cNvPr>
          <p:cNvSpPr txBox="1">
            <a:spLocks noGrp="1"/>
          </p:cNvSpPr>
          <p:nvPr>
            <p:ph type="sldNum" sz="quarter" idx="5"/>
          </p:nvPr>
        </p:nvSpPr>
        <p:spPr>
          <a:ln/>
        </p:spPr>
        <p:txBody>
          <a:bodyPr lIns="0" tIns="0" rIns="0" bIns="0" anchor="b" anchorCtr="0">
            <a:noAutofit/>
          </a:bodyPr>
          <a:lstStyle/>
          <a:p>
            <a:pPr lvl="0"/>
            <a:fld id="{40047715-7F93-2948-A54D-E68F593A0786}" type="slidenum">
              <a:t>20</a:t>
            </a:fld>
            <a:endParaRPr lang="en-US"/>
          </a:p>
        </p:txBody>
      </p:sp>
      <p:sp>
        <p:nvSpPr>
          <p:cNvPr id="2" name="Slide Image Placeholder 1">
            <a:extLst>
              <a:ext uri="{FF2B5EF4-FFF2-40B4-BE49-F238E27FC236}">
                <a16:creationId xmlns:a16="http://schemas.microsoft.com/office/drawing/2014/main" id="{0DE58792-B67D-084C-9C2C-43E0D7A0ABCD}"/>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30A2162E-6CCF-5A43-B8FE-0401AC21E5FF}"/>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2E21123-695C-994E-BC16-48E6FEE7884A}"/>
              </a:ext>
            </a:extLst>
          </p:cNvPr>
          <p:cNvSpPr txBox="1">
            <a:spLocks noGrp="1"/>
          </p:cNvSpPr>
          <p:nvPr>
            <p:ph type="sldNum" sz="quarter" idx="5"/>
          </p:nvPr>
        </p:nvSpPr>
        <p:spPr>
          <a:ln/>
        </p:spPr>
        <p:txBody>
          <a:bodyPr lIns="0" tIns="0" rIns="0" bIns="0" anchor="b" anchorCtr="0">
            <a:noAutofit/>
          </a:bodyPr>
          <a:lstStyle/>
          <a:p>
            <a:pPr lvl="0"/>
            <a:fld id="{E369978E-8408-1E47-8A48-53245015ADD7}" type="slidenum">
              <a:t>21</a:t>
            </a:fld>
            <a:endParaRPr lang="en-US"/>
          </a:p>
        </p:txBody>
      </p:sp>
      <p:sp>
        <p:nvSpPr>
          <p:cNvPr id="2" name="Slide Image Placeholder 1">
            <a:extLst>
              <a:ext uri="{FF2B5EF4-FFF2-40B4-BE49-F238E27FC236}">
                <a16:creationId xmlns:a16="http://schemas.microsoft.com/office/drawing/2014/main" id="{B31D813E-0ED7-2A40-84D7-A8AB042AE095}"/>
              </a:ext>
            </a:extLst>
          </p:cNvPr>
          <p:cNvSpPr>
            <a:spLocks noGrp="1" noRot="1" noChangeAspect="1" noResize="1"/>
          </p:cNvSpPr>
          <p:nvPr>
            <p:ph type="sldImg"/>
          </p:nvPr>
        </p:nvSpPr>
        <p:spPr>
          <a:xfrm>
            <a:off x="533400" y="763588"/>
            <a:ext cx="6705600" cy="3771900"/>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A4D6A66C-14C5-4142-A3BE-2576BCF3057F}"/>
              </a:ext>
            </a:extLst>
          </p:cNvPr>
          <p:cNvSpPr txBox="1">
            <a:spLocks noGrp="1"/>
          </p:cNvSpPr>
          <p:nvPr>
            <p:ph type="body" sz="quarter"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939B-4F0C-5371-CFAD-FF58A54659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59C3D-D337-43F2-F2A4-06F89CFD6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9D7276-2D40-B5C9-2B2F-656ED184FADE}"/>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5" name="Footer Placeholder 4">
            <a:extLst>
              <a:ext uri="{FF2B5EF4-FFF2-40B4-BE49-F238E27FC236}">
                <a16:creationId xmlns:a16="http://schemas.microsoft.com/office/drawing/2014/main" id="{C1944421-7662-5314-884D-A8BD7B567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062AA-E8F6-5DA8-F09A-E12D3FBB5EAD}"/>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39876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742E-90E9-5E4C-D171-11EC9794B6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1F19D-1101-DDD9-A21D-6EC9F3F059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30DBE-254E-203E-B36D-BE6285F6DE3E}"/>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5" name="Footer Placeholder 4">
            <a:extLst>
              <a:ext uri="{FF2B5EF4-FFF2-40B4-BE49-F238E27FC236}">
                <a16:creationId xmlns:a16="http://schemas.microsoft.com/office/drawing/2014/main" id="{97A4715C-D7D3-178C-E319-7D45F97C2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FB7E3-70F4-D8CF-C977-9C85566FEC4E}"/>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78777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8DBCC6-8EB9-28F4-8FE0-46B9424AC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73CDA9-E4D9-A7C2-DF6C-1833B1B4A2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9D1B8-1022-A712-BA4C-1DC9CD8B712A}"/>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5" name="Footer Placeholder 4">
            <a:extLst>
              <a:ext uri="{FF2B5EF4-FFF2-40B4-BE49-F238E27FC236}">
                <a16:creationId xmlns:a16="http://schemas.microsoft.com/office/drawing/2014/main" id="{9C5DE2E9-9C17-5D33-10C4-DF638E09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62B7D-0CCB-BE7B-D01E-9EDC2EEB8EE9}"/>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338380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EF28-AC81-8ED4-C2A8-373F787101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AA72AD-E5A6-6167-92AF-2CB72C89F3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B0C94-7E89-62CC-4FB7-3856199160A9}"/>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5" name="Footer Placeholder 4">
            <a:extLst>
              <a:ext uri="{FF2B5EF4-FFF2-40B4-BE49-F238E27FC236}">
                <a16:creationId xmlns:a16="http://schemas.microsoft.com/office/drawing/2014/main" id="{3544BAEF-911D-0D89-235C-876DF99FC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16A93-34DE-32E0-8028-2C1558545A9F}"/>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1783253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E66E-381D-3D2D-CA0B-153637133A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40BCEA-B7BA-5B7B-9067-5BAFAAA54D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EA81F3-FF72-FA29-9315-27F1C4583004}"/>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5" name="Footer Placeholder 4">
            <a:extLst>
              <a:ext uri="{FF2B5EF4-FFF2-40B4-BE49-F238E27FC236}">
                <a16:creationId xmlns:a16="http://schemas.microsoft.com/office/drawing/2014/main" id="{A28F8BAB-7B0F-5B0D-85E5-C0C3D82D3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023DB-3164-D253-17B0-A1D5993D19F2}"/>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145323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44AB-493F-47E0-5BE1-896011A46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6EA5F-FC92-FEC2-E0DD-8C8A816DB7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279A-2058-02AE-C094-A2E57D239C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0020-48CE-C594-BE69-98AEE4ABC72A}"/>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6" name="Footer Placeholder 5">
            <a:extLst>
              <a:ext uri="{FF2B5EF4-FFF2-40B4-BE49-F238E27FC236}">
                <a16:creationId xmlns:a16="http://schemas.microsoft.com/office/drawing/2014/main" id="{BF5E0D81-B854-9AAA-FDCD-675DFA722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2D4CAF-7AA3-D50B-2678-9A4B96B1C019}"/>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3219009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7C7A-FC16-F670-DD64-998D893715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8B12C4-5001-C895-A84D-5E461564D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D152C9-5A7A-C8F2-3450-CC65DFE494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D00D38-FE8E-BC49-F0D2-1A81159E7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568845-953D-25A0-16AF-8E2EBDAD0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639F0C-C952-D2A7-29F8-450AB719349A}"/>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8" name="Footer Placeholder 7">
            <a:extLst>
              <a:ext uri="{FF2B5EF4-FFF2-40B4-BE49-F238E27FC236}">
                <a16:creationId xmlns:a16="http://schemas.microsoft.com/office/drawing/2014/main" id="{20902339-A87B-C51A-958B-EDCC2A4840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911C9-04BC-176F-1240-1AEDC186D5D2}"/>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1720701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39F7B-75EE-F785-344C-195EB2D62E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6E89B7-AB6E-1728-C4CB-95942A1F3F5D}"/>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4" name="Footer Placeholder 3">
            <a:extLst>
              <a:ext uri="{FF2B5EF4-FFF2-40B4-BE49-F238E27FC236}">
                <a16:creationId xmlns:a16="http://schemas.microsoft.com/office/drawing/2014/main" id="{42DAD885-6DA4-FB46-7DDF-5CD8F2DCD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753D49-9771-9572-3DD9-E627B03001B9}"/>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247787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B50AB3-84A8-4AFD-1709-CF0642AF1EB5}"/>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3" name="Footer Placeholder 2">
            <a:extLst>
              <a:ext uri="{FF2B5EF4-FFF2-40B4-BE49-F238E27FC236}">
                <a16:creationId xmlns:a16="http://schemas.microsoft.com/office/drawing/2014/main" id="{9DA4E740-BCF7-A2AB-5BA5-608E76E24B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A24C1D-8928-003A-BCF5-1901BCF141EA}"/>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307824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EAB6-3414-C447-0ED6-D0104BA51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441858-7B5F-0D53-A560-70AB32485E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4E2CC-17D7-C363-1DC8-4087A2F22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A79FD4-E7D8-7218-D62A-6FE55B80E857}"/>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6" name="Footer Placeholder 5">
            <a:extLst>
              <a:ext uri="{FF2B5EF4-FFF2-40B4-BE49-F238E27FC236}">
                <a16:creationId xmlns:a16="http://schemas.microsoft.com/office/drawing/2014/main" id="{C250D05C-3903-36A7-05EB-B462DC775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84E3E2-8D81-4704-3310-20BD53A348B1}"/>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1034188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3E611-E637-9B2D-DC10-CD24CE0195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F739D9-162B-328B-643E-C9E4830FA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3FC519-6D6D-2FDD-359F-E26EFDC49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7440EA-473C-7055-0D70-10338291C25F}"/>
              </a:ext>
            </a:extLst>
          </p:cNvPr>
          <p:cNvSpPr>
            <a:spLocks noGrp="1"/>
          </p:cNvSpPr>
          <p:nvPr>
            <p:ph type="dt" sz="half" idx="10"/>
          </p:nvPr>
        </p:nvSpPr>
        <p:spPr/>
        <p:txBody>
          <a:bodyPr/>
          <a:lstStyle/>
          <a:p>
            <a:fld id="{A0AE7016-638B-E94A-9854-80D76FBC1E85}" type="datetimeFigureOut">
              <a:rPr lang="en-US" smtClean="0"/>
              <a:t>7/16/24</a:t>
            </a:fld>
            <a:endParaRPr lang="en-US"/>
          </a:p>
        </p:txBody>
      </p:sp>
      <p:sp>
        <p:nvSpPr>
          <p:cNvPr id="6" name="Footer Placeholder 5">
            <a:extLst>
              <a:ext uri="{FF2B5EF4-FFF2-40B4-BE49-F238E27FC236}">
                <a16:creationId xmlns:a16="http://schemas.microsoft.com/office/drawing/2014/main" id="{A291D545-B4C0-E1FA-A80B-0BA45934EF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21F35-DFB8-0201-E700-14E3618A86F4}"/>
              </a:ext>
            </a:extLst>
          </p:cNvPr>
          <p:cNvSpPr>
            <a:spLocks noGrp="1"/>
          </p:cNvSpPr>
          <p:nvPr>
            <p:ph type="sldNum" sz="quarter" idx="12"/>
          </p:nvPr>
        </p:nvSpPr>
        <p:spPr/>
        <p:txBody>
          <a:bodyPr/>
          <a:lstStyle/>
          <a:p>
            <a:fld id="{2BF592BC-5152-9147-886C-27B389B85B73}" type="slidenum">
              <a:rPr lang="en-US" smtClean="0"/>
              <a:t>‹#›</a:t>
            </a:fld>
            <a:endParaRPr lang="en-US"/>
          </a:p>
        </p:txBody>
      </p:sp>
    </p:spTree>
    <p:extLst>
      <p:ext uri="{BB962C8B-B14F-4D97-AF65-F5344CB8AC3E}">
        <p14:creationId xmlns:p14="http://schemas.microsoft.com/office/powerpoint/2010/main" val="3536182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E29BC7-8CCC-1EE2-3718-0DF7C882F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D529FE-07A5-1F49-E3AF-E4655FBE8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A9B67-9053-77C9-54AC-4FEFA22D96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E7016-638B-E94A-9854-80D76FBC1E85}" type="datetimeFigureOut">
              <a:rPr lang="en-US" smtClean="0"/>
              <a:t>7/16/24</a:t>
            </a:fld>
            <a:endParaRPr lang="en-US"/>
          </a:p>
        </p:txBody>
      </p:sp>
      <p:sp>
        <p:nvSpPr>
          <p:cNvPr id="5" name="Footer Placeholder 4">
            <a:extLst>
              <a:ext uri="{FF2B5EF4-FFF2-40B4-BE49-F238E27FC236}">
                <a16:creationId xmlns:a16="http://schemas.microsoft.com/office/drawing/2014/main" id="{A3A7194E-7A82-B922-3F8E-3626211A6F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823759-40BA-88BB-0C5F-53A7C93243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592BC-5152-9147-886C-27B389B85B73}" type="slidenum">
              <a:rPr lang="en-US" smtClean="0"/>
              <a:t>‹#›</a:t>
            </a:fld>
            <a:endParaRPr lang="en-US"/>
          </a:p>
        </p:txBody>
      </p:sp>
    </p:spTree>
    <p:extLst>
      <p:ext uri="{BB962C8B-B14F-4D97-AF65-F5344CB8AC3E}">
        <p14:creationId xmlns:p14="http://schemas.microsoft.com/office/powerpoint/2010/main" val="2091322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682D9-1A89-B507-C443-2D1E9DD3348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B731A172-2C9F-E50F-63F4-40A2CB92A637}"/>
              </a:ext>
            </a:extLst>
          </p:cNvPr>
          <p:cNvSpPr>
            <a:spLocks noGrp="1"/>
          </p:cNvSpPr>
          <p:nvPr>
            <p:ph type="subTitle" idx="1"/>
          </p:nvPr>
        </p:nvSpPr>
        <p:spPr/>
        <p:txBody>
          <a:bodyPr/>
          <a:lstStyle/>
          <a:p>
            <a:endParaRPr lang="en-US" dirty="0"/>
          </a:p>
        </p:txBody>
      </p:sp>
      <p:pic>
        <p:nvPicPr>
          <p:cNvPr id="5" name="Picture 4" descr="A pink background with white text&#10;&#10;Description automatically generated">
            <a:extLst>
              <a:ext uri="{FF2B5EF4-FFF2-40B4-BE49-F238E27FC236}">
                <a16:creationId xmlns:a16="http://schemas.microsoft.com/office/drawing/2014/main" id="{4C496EC9-11E0-AF0B-8604-B316CEC46705}"/>
              </a:ext>
            </a:extLst>
          </p:cNvPr>
          <p:cNvPicPr>
            <a:picLocks noChangeAspect="1"/>
          </p:cNvPicPr>
          <p:nvPr/>
        </p:nvPicPr>
        <p:blipFill>
          <a:blip r:embed="rId2"/>
          <a:stretch>
            <a:fillRect/>
          </a:stretch>
        </p:blipFill>
        <p:spPr>
          <a:xfrm>
            <a:off x="4930" y="0"/>
            <a:ext cx="12187070" cy="6860774"/>
          </a:xfrm>
          <a:prstGeom prst="rect">
            <a:avLst/>
          </a:prstGeom>
        </p:spPr>
      </p:pic>
      <p:sp>
        <p:nvSpPr>
          <p:cNvPr id="6" name="TextBox 5">
            <a:extLst>
              <a:ext uri="{FF2B5EF4-FFF2-40B4-BE49-F238E27FC236}">
                <a16:creationId xmlns:a16="http://schemas.microsoft.com/office/drawing/2014/main" id="{33010824-19C7-B3FB-C6C7-93AB5D5BE84E}"/>
              </a:ext>
            </a:extLst>
          </p:cNvPr>
          <p:cNvSpPr txBox="1"/>
          <p:nvPr/>
        </p:nvSpPr>
        <p:spPr>
          <a:xfrm>
            <a:off x="2671011" y="4896853"/>
            <a:ext cx="7134726" cy="646331"/>
          </a:xfrm>
          <a:prstGeom prst="rect">
            <a:avLst/>
          </a:prstGeom>
          <a:noFill/>
        </p:spPr>
        <p:txBody>
          <a:bodyPr wrap="square" rtlCol="0">
            <a:spAutoFit/>
          </a:bodyPr>
          <a:lstStyle/>
          <a:p>
            <a:pPr algn="ctr"/>
            <a:r>
              <a:rPr lang="en-US" sz="3600" dirty="0">
                <a:solidFill>
                  <a:schemeClr val="bg1"/>
                </a:solidFill>
                <a:latin typeface="Franklin Gothic Medium" panose="020B0603020102020204" pitchFamily="34" charset="0"/>
              </a:rPr>
              <a:t>Selfie Glow Sunless Overview</a:t>
            </a:r>
          </a:p>
        </p:txBody>
      </p:sp>
    </p:spTree>
    <p:extLst>
      <p:ext uri="{BB962C8B-B14F-4D97-AF65-F5344CB8AC3E}">
        <p14:creationId xmlns:p14="http://schemas.microsoft.com/office/powerpoint/2010/main" val="174761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853D0E-31BC-9F4E-857C-17343730F543}"/>
              </a:ext>
            </a:extLst>
          </p:cNvPr>
          <p:cNvPicPr>
            <a:picLocks noChangeAspect="1"/>
          </p:cNvPicPr>
          <p:nvPr/>
        </p:nvPicPr>
        <p:blipFill>
          <a:blip r:embed="rId3">
            <a:lum/>
            <a:alphaModFix/>
          </a:blip>
          <a:srcRect/>
          <a:stretch>
            <a:fillRect/>
          </a:stretch>
        </p:blipFill>
        <p:spPr>
          <a:xfrm>
            <a:off x="14760" y="360"/>
            <a:ext cx="12177360" cy="68576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8309B32-E2DC-144E-8753-5580BE87E11F}"/>
              </a:ext>
            </a:extLst>
          </p:cNvPr>
          <p:cNvPicPr>
            <a:picLocks noChangeAspect="1"/>
          </p:cNvPicPr>
          <p:nvPr/>
        </p:nvPicPr>
        <p:blipFill>
          <a:blip r:embed="rId2"/>
          <a:stretch>
            <a:fillRect/>
          </a:stretch>
        </p:blipFill>
        <p:spPr>
          <a:xfrm>
            <a:off x="4930" y="0"/>
            <a:ext cx="12182140" cy="6858000"/>
          </a:xfrm>
          <a:prstGeom prst="rect">
            <a:avLst/>
          </a:prstGeom>
        </p:spPr>
      </p:pic>
      <p:cxnSp>
        <p:nvCxnSpPr>
          <p:cNvPr id="3" name="Straight Connector 2">
            <a:extLst>
              <a:ext uri="{FF2B5EF4-FFF2-40B4-BE49-F238E27FC236}">
                <a16:creationId xmlns:a16="http://schemas.microsoft.com/office/drawing/2014/main" id="{54EB5542-CE6D-F126-DB87-977C0B8D75A0}"/>
              </a:ext>
            </a:extLst>
          </p:cNvPr>
          <p:cNvCxnSpPr/>
          <p:nvPr/>
        </p:nvCxnSpPr>
        <p:spPr>
          <a:xfrm>
            <a:off x="709863" y="1167063"/>
            <a:ext cx="339290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96E2FD47-07AC-B357-BBDD-C856B53E3479}"/>
              </a:ext>
            </a:extLst>
          </p:cNvPr>
          <p:cNvCxnSpPr/>
          <p:nvPr/>
        </p:nvCxnSpPr>
        <p:spPr>
          <a:xfrm>
            <a:off x="1130968" y="1311442"/>
            <a:ext cx="2454443"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AC9193AF-FF7E-9048-DB17-A0BFDD0C75A2}"/>
              </a:ext>
            </a:extLst>
          </p:cNvPr>
          <p:cNvCxnSpPr/>
          <p:nvPr/>
        </p:nvCxnSpPr>
        <p:spPr>
          <a:xfrm>
            <a:off x="1130968" y="1503947"/>
            <a:ext cx="245444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347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4080D-C22E-6E48-8DCE-FC33B40EFB05}"/>
              </a:ext>
            </a:extLst>
          </p:cNvPr>
          <p:cNvPicPr>
            <a:picLocks noChangeAspect="1"/>
          </p:cNvPicPr>
          <p:nvPr/>
        </p:nvPicPr>
        <p:blipFill>
          <a:blip r:embed="rId3">
            <a:lum/>
            <a:alphaModFix/>
          </a:blip>
          <a:srcRect/>
          <a:stretch>
            <a:fillRect/>
          </a:stretch>
        </p:blipFill>
        <p:spPr>
          <a:xfrm>
            <a:off x="14760" y="0"/>
            <a:ext cx="12177360" cy="6857640"/>
          </a:xfrm>
          <a:prstGeom prst="rect">
            <a:avLst/>
          </a:prstGeom>
          <a:noFill/>
          <a:ln>
            <a:noFill/>
          </a:ln>
        </p:spPr>
      </p:pic>
      <p:cxnSp>
        <p:nvCxnSpPr>
          <p:cNvPr id="4" name="Straight Connector 3">
            <a:extLst>
              <a:ext uri="{FF2B5EF4-FFF2-40B4-BE49-F238E27FC236}">
                <a16:creationId xmlns:a16="http://schemas.microsoft.com/office/drawing/2014/main" id="{BCF3B5EC-9E8D-D76B-A2B9-7239F640BC65}"/>
              </a:ext>
            </a:extLst>
          </p:cNvPr>
          <p:cNvCxnSpPr/>
          <p:nvPr/>
        </p:nvCxnSpPr>
        <p:spPr>
          <a:xfrm>
            <a:off x="866274" y="1383632"/>
            <a:ext cx="295976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58DACE9A-E2C0-CC5F-0A4D-479AA35BD307}"/>
              </a:ext>
            </a:extLst>
          </p:cNvPr>
          <p:cNvCxnSpPr/>
          <p:nvPr/>
        </p:nvCxnSpPr>
        <p:spPr>
          <a:xfrm>
            <a:off x="469232" y="1864894"/>
            <a:ext cx="3729789" cy="0"/>
          </a:xfrm>
          <a:prstGeom prst="line">
            <a:avLst/>
          </a:prstGeom>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53C98084-B8FF-9524-A3A6-F63484BD104E}"/>
              </a:ext>
            </a:extLst>
          </p:cNvPr>
          <p:cNvSpPr txBox="1"/>
          <p:nvPr/>
        </p:nvSpPr>
        <p:spPr>
          <a:xfrm>
            <a:off x="14760" y="4355431"/>
            <a:ext cx="2932977"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Same formula as Color Lust just transfer resistant</a:t>
            </a:r>
          </a:p>
          <a:p>
            <a:pPr marL="285750" indent="-285750">
              <a:buFont typeface="Arial" panose="020B0604020202020204" pitchFamily="34" charset="0"/>
              <a:buChar char="•"/>
            </a:pPr>
            <a:r>
              <a:rPr lang="en-US" sz="1400" dirty="0"/>
              <a:t>Recommend 6-8 hours before rinsing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container with a label&#10;&#10;Description automatically generated">
            <a:extLst>
              <a:ext uri="{FF2B5EF4-FFF2-40B4-BE49-F238E27FC236}">
                <a16:creationId xmlns:a16="http://schemas.microsoft.com/office/drawing/2014/main" id="{3A9F7753-0764-1F46-FE39-E277DA252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 y="0"/>
            <a:ext cx="12177814" cy="6858000"/>
          </a:xfrm>
          <a:prstGeom prst="rect">
            <a:avLst/>
          </a:prstGeom>
        </p:spPr>
      </p:pic>
      <p:sp>
        <p:nvSpPr>
          <p:cNvPr id="2" name="TextBox 1">
            <a:extLst>
              <a:ext uri="{FF2B5EF4-FFF2-40B4-BE49-F238E27FC236}">
                <a16:creationId xmlns:a16="http://schemas.microsoft.com/office/drawing/2014/main" id="{38998DA9-C156-6C9A-1F0F-9F71FA39EF57}"/>
              </a:ext>
            </a:extLst>
          </p:cNvPr>
          <p:cNvSpPr txBox="1"/>
          <p:nvPr/>
        </p:nvSpPr>
        <p:spPr>
          <a:xfrm>
            <a:off x="0" y="4316849"/>
            <a:ext cx="2601228"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Franklin Gothic Book" panose="020B0503020102020204" pitchFamily="34" charset="0"/>
              </a:rPr>
              <a:t>More of a purple/gray undertone rinsing off</a:t>
            </a:r>
          </a:p>
          <a:p>
            <a:pPr marL="285750" indent="-285750">
              <a:buFont typeface="Arial" panose="020B0604020202020204" pitchFamily="34" charset="0"/>
              <a:buChar char="•"/>
            </a:pPr>
            <a:r>
              <a:rPr lang="en-US" sz="1400" dirty="0">
                <a:latin typeface="Franklin Gothic Book" panose="020B0503020102020204" pitchFamily="34" charset="0"/>
              </a:rPr>
              <a:t>Higher concentration- would not leave on more than 3-4 hours</a:t>
            </a:r>
          </a:p>
        </p:txBody>
      </p:sp>
      <p:cxnSp>
        <p:nvCxnSpPr>
          <p:cNvPr id="5" name="Straight Connector 4">
            <a:extLst>
              <a:ext uri="{FF2B5EF4-FFF2-40B4-BE49-F238E27FC236}">
                <a16:creationId xmlns:a16="http://schemas.microsoft.com/office/drawing/2014/main" id="{D6615E55-D1AE-0DE1-C0E5-A86CBA1A03BD}"/>
              </a:ext>
            </a:extLst>
          </p:cNvPr>
          <p:cNvCxnSpPr/>
          <p:nvPr/>
        </p:nvCxnSpPr>
        <p:spPr>
          <a:xfrm>
            <a:off x="8241030" y="731520"/>
            <a:ext cx="323469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192B88D-79A8-7F48-420C-4CCB14C7A3A0}"/>
              </a:ext>
            </a:extLst>
          </p:cNvPr>
          <p:cNvCxnSpPr>
            <a:cxnSpLocks/>
          </p:cNvCxnSpPr>
          <p:nvPr/>
        </p:nvCxnSpPr>
        <p:spPr>
          <a:xfrm>
            <a:off x="8241030" y="1371600"/>
            <a:ext cx="1314450"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EE0F315-0AD9-4A65-E7E2-6B77CB975E24}"/>
              </a:ext>
            </a:extLst>
          </p:cNvPr>
          <p:cNvCxnSpPr/>
          <p:nvPr/>
        </p:nvCxnSpPr>
        <p:spPr>
          <a:xfrm>
            <a:off x="8241030" y="4617720"/>
            <a:ext cx="196596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0D7EE01-27FB-5CB8-C3A1-90C2B749CE11}"/>
              </a:ext>
            </a:extLst>
          </p:cNvPr>
          <p:cNvCxnSpPr/>
          <p:nvPr/>
        </p:nvCxnSpPr>
        <p:spPr>
          <a:xfrm>
            <a:off x="8241030" y="4080510"/>
            <a:ext cx="131445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901B860-89CE-CEB5-9F65-C4CAE19D34A7}"/>
              </a:ext>
            </a:extLst>
          </p:cNvPr>
          <p:cNvCxnSpPr/>
          <p:nvPr/>
        </p:nvCxnSpPr>
        <p:spPr>
          <a:xfrm>
            <a:off x="8241030" y="2011680"/>
            <a:ext cx="1617345"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9607155-F359-F4EC-D3B1-0D4C602EAA66}"/>
              </a:ext>
            </a:extLst>
          </p:cNvPr>
          <p:cNvCxnSpPr/>
          <p:nvPr/>
        </p:nvCxnSpPr>
        <p:spPr>
          <a:xfrm>
            <a:off x="8241030" y="3040380"/>
            <a:ext cx="891540" cy="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CE87264E-66FE-7D2E-33E9-01A94D064F86}"/>
              </a:ext>
            </a:extLst>
          </p:cNvPr>
          <p:cNvCxnSpPr/>
          <p:nvPr/>
        </p:nvCxnSpPr>
        <p:spPr>
          <a:xfrm>
            <a:off x="1720516" y="1179095"/>
            <a:ext cx="135956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343A9FD4-F746-0421-78DF-2D8C0A6E527F}"/>
              </a:ext>
            </a:extLst>
          </p:cNvPr>
          <p:cNvCxnSpPr/>
          <p:nvPr/>
        </p:nvCxnSpPr>
        <p:spPr>
          <a:xfrm>
            <a:off x="1383632" y="1371600"/>
            <a:ext cx="202130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015B4720-CEF6-2F5D-FD1E-DC2833EFDB29}"/>
              </a:ext>
            </a:extLst>
          </p:cNvPr>
          <p:cNvCxnSpPr/>
          <p:nvPr/>
        </p:nvCxnSpPr>
        <p:spPr>
          <a:xfrm>
            <a:off x="716280" y="1876926"/>
            <a:ext cx="3470709"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9660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low confidence">
            <a:extLst>
              <a:ext uri="{FF2B5EF4-FFF2-40B4-BE49-F238E27FC236}">
                <a16:creationId xmlns:a16="http://schemas.microsoft.com/office/drawing/2014/main" id="{71FC3353-AF21-0746-87C2-AD633C9E25D7}"/>
              </a:ext>
            </a:extLst>
          </p:cNvPr>
          <p:cNvPicPr>
            <a:picLocks noChangeAspect="1"/>
          </p:cNvPicPr>
          <p:nvPr/>
        </p:nvPicPr>
        <p:blipFill>
          <a:blip r:embed="rId2"/>
          <a:stretch>
            <a:fillRect/>
          </a:stretch>
        </p:blipFill>
        <p:spPr>
          <a:xfrm>
            <a:off x="4930" y="0"/>
            <a:ext cx="12182140" cy="6858000"/>
          </a:xfrm>
          <a:prstGeom prst="rect">
            <a:avLst/>
          </a:prstGeom>
        </p:spPr>
      </p:pic>
      <p:cxnSp>
        <p:nvCxnSpPr>
          <p:cNvPr id="3" name="Straight Connector 2">
            <a:extLst>
              <a:ext uri="{FF2B5EF4-FFF2-40B4-BE49-F238E27FC236}">
                <a16:creationId xmlns:a16="http://schemas.microsoft.com/office/drawing/2014/main" id="{6450F8A7-B4A8-3909-C0AF-EA3FEB820322}"/>
              </a:ext>
            </a:extLst>
          </p:cNvPr>
          <p:cNvCxnSpPr/>
          <p:nvPr/>
        </p:nvCxnSpPr>
        <p:spPr>
          <a:xfrm>
            <a:off x="649705" y="1167063"/>
            <a:ext cx="3477127"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30719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993EE1B-C290-6943-8BFD-E809ED360EBA}"/>
              </a:ext>
            </a:extLst>
          </p:cNvPr>
          <p:cNvPicPr>
            <a:picLocks noChangeAspect="1"/>
          </p:cNvPicPr>
          <p:nvPr/>
        </p:nvPicPr>
        <p:blipFill>
          <a:blip r:embed="rId2"/>
          <a:stretch>
            <a:fillRect/>
          </a:stretch>
        </p:blipFill>
        <p:spPr>
          <a:xfrm>
            <a:off x="4930" y="0"/>
            <a:ext cx="12182140" cy="6858000"/>
          </a:xfrm>
          <a:prstGeom prst="rect">
            <a:avLst/>
          </a:prstGeom>
        </p:spPr>
      </p:pic>
      <p:cxnSp>
        <p:nvCxnSpPr>
          <p:cNvPr id="3" name="Straight Connector 2">
            <a:extLst>
              <a:ext uri="{FF2B5EF4-FFF2-40B4-BE49-F238E27FC236}">
                <a16:creationId xmlns:a16="http://schemas.microsoft.com/office/drawing/2014/main" id="{CC960464-9554-CE94-F2F6-3B91409F7890}"/>
              </a:ext>
            </a:extLst>
          </p:cNvPr>
          <p:cNvCxnSpPr/>
          <p:nvPr/>
        </p:nvCxnSpPr>
        <p:spPr>
          <a:xfrm>
            <a:off x="1082842" y="1251284"/>
            <a:ext cx="263491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9672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50F747C-E543-024D-B4E3-FD619A918F2C}"/>
              </a:ext>
            </a:extLst>
          </p:cNvPr>
          <p:cNvPicPr>
            <a:picLocks noChangeAspect="1"/>
          </p:cNvPicPr>
          <p:nvPr/>
        </p:nvPicPr>
        <p:blipFill>
          <a:blip r:embed="rId3"/>
          <a:stretch>
            <a:fillRect/>
          </a:stretch>
        </p:blipFill>
        <p:spPr>
          <a:xfrm>
            <a:off x="4930" y="0"/>
            <a:ext cx="12182140" cy="6858000"/>
          </a:xfrm>
          <a:prstGeom prst="rect">
            <a:avLst/>
          </a:prstGeom>
        </p:spPr>
      </p:pic>
      <p:cxnSp>
        <p:nvCxnSpPr>
          <p:cNvPr id="3" name="Straight Connector 2">
            <a:extLst>
              <a:ext uri="{FF2B5EF4-FFF2-40B4-BE49-F238E27FC236}">
                <a16:creationId xmlns:a16="http://schemas.microsoft.com/office/drawing/2014/main" id="{15D77E66-454F-B774-F6A0-705ADAE98332}"/>
              </a:ext>
            </a:extLst>
          </p:cNvPr>
          <p:cNvCxnSpPr/>
          <p:nvPr/>
        </p:nvCxnSpPr>
        <p:spPr>
          <a:xfrm>
            <a:off x="1058779" y="1347537"/>
            <a:ext cx="262288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28B1CF6D-BFF4-7B3F-371A-E76153654646}"/>
              </a:ext>
            </a:extLst>
          </p:cNvPr>
          <p:cNvCxnSpPr/>
          <p:nvPr/>
        </p:nvCxnSpPr>
        <p:spPr>
          <a:xfrm>
            <a:off x="601579" y="1540042"/>
            <a:ext cx="3561347"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ebsite&#10;&#10;Description automatically generated">
            <a:extLst>
              <a:ext uri="{FF2B5EF4-FFF2-40B4-BE49-F238E27FC236}">
                <a16:creationId xmlns:a16="http://schemas.microsoft.com/office/drawing/2014/main" id="{3CFD8812-0C49-3D4C-BA4B-F30AB8315DCE}"/>
              </a:ext>
            </a:extLst>
          </p:cNvPr>
          <p:cNvPicPr>
            <a:picLocks noChangeAspect="1"/>
          </p:cNvPicPr>
          <p:nvPr/>
        </p:nvPicPr>
        <p:blipFill>
          <a:blip r:embed="rId2"/>
          <a:stretch>
            <a:fillRect/>
          </a:stretch>
        </p:blipFill>
        <p:spPr>
          <a:xfrm>
            <a:off x="7093" y="0"/>
            <a:ext cx="12177814" cy="6858000"/>
          </a:xfrm>
          <a:prstGeom prst="rect">
            <a:avLst/>
          </a:prstGeom>
        </p:spPr>
      </p:pic>
      <p:cxnSp>
        <p:nvCxnSpPr>
          <p:cNvPr id="3" name="Straight Connector 2">
            <a:extLst>
              <a:ext uri="{FF2B5EF4-FFF2-40B4-BE49-F238E27FC236}">
                <a16:creationId xmlns:a16="http://schemas.microsoft.com/office/drawing/2014/main" id="{75B9EA6F-9AB4-3AA8-8417-F03F7A45DC62}"/>
              </a:ext>
            </a:extLst>
          </p:cNvPr>
          <p:cNvCxnSpPr/>
          <p:nvPr/>
        </p:nvCxnSpPr>
        <p:spPr>
          <a:xfrm>
            <a:off x="878305" y="1612232"/>
            <a:ext cx="2971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2DD63FCC-C19C-FE40-E2C7-E5B35E9329CA}"/>
              </a:ext>
            </a:extLst>
          </p:cNvPr>
          <p:cNvCxnSpPr/>
          <p:nvPr/>
        </p:nvCxnSpPr>
        <p:spPr>
          <a:xfrm>
            <a:off x="469232" y="1816768"/>
            <a:ext cx="3741821" cy="0"/>
          </a:xfrm>
          <a:prstGeom prst="line">
            <a:avLst/>
          </a:prstGeom>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BCB72722-5B10-927F-471B-07A7DF48B911}"/>
              </a:ext>
            </a:extLst>
          </p:cNvPr>
          <p:cNvSpPr txBox="1"/>
          <p:nvPr/>
        </p:nvSpPr>
        <p:spPr>
          <a:xfrm>
            <a:off x="0" y="4331368"/>
            <a:ext cx="2911642" cy="1077218"/>
          </a:xfrm>
          <a:prstGeom prst="rect">
            <a:avLst/>
          </a:prstGeom>
          <a:noFill/>
        </p:spPr>
        <p:txBody>
          <a:bodyPr wrap="square" rtlCol="0">
            <a:spAutoFit/>
          </a:bodyPr>
          <a:lstStyle/>
          <a:p>
            <a:r>
              <a:rPr lang="en-US" sz="1600" dirty="0"/>
              <a:t>Ideal for someone using a spray booth or receiving an airbrush tan, as it will help dry down any extra residue </a:t>
            </a:r>
          </a:p>
        </p:txBody>
      </p:sp>
    </p:spTree>
    <p:extLst>
      <p:ext uri="{BB962C8B-B14F-4D97-AF65-F5344CB8AC3E}">
        <p14:creationId xmlns:p14="http://schemas.microsoft.com/office/powerpoint/2010/main" val="210429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ebsite&#10;&#10;Description automatically generated">
            <a:extLst>
              <a:ext uri="{FF2B5EF4-FFF2-40B4-BE49-F238E27FC236}">
                <a16:creationId xmlns:a16="http://schemas.microsoft.com/office/drawing/2014/main" id="{3CFD8812-0C49-3D4C-BA4B-F30AB8315DCE}"/>
              </a:ext>
            </a:extLst>
          </p:cNvPr>
          <p:cNvPicPr>
            <a:picLocks noChangeAspect="1"/>
          </p:cNvPicPr>
          <p:nvPr/>
        </p:nvPicPr>
        <p:blipFill>
          <a:blip r:embed="rId2"/>
          <a:stretch>
            <a:fillRect/>
          </a:stretch>
        </p:blipFill>
        <p:spPr>
          <a:xfrm>
            <a:off x="7093" y="0"/>
            <a:ext cx="12177814" cy="6858000"/>
          </a:xfrm>
          <a:prstGeom prst="rect">
            <a:avLst/>
          </a:prstGeom>
        </p:spPr>
      </p:pic>
      <p:pic>
        <p:nvPicPr>
          <p:cNvPr id="3" name="Picture 2" descr="A product with instructions on it&#10;&#10;Description automatically generated">
            <a:extLst>
              <a:ext uri="{FF2B5EF4-FFF2-40B4-BE49-F238E27FC236}">
                <a16:creationId xmlns:a16="http://schemas.microsoft.com/office/drawing/2014/main" id="{796F205E-386D-0A61-4492-74365E603C05}"/>
              </a:ext>
            </a:extLst>
          </p:cNvPr>
          <p:cNvPicPr>
            <a:picLocks noChangeAspect="1"/>
          </p:cNvPicPr>
          <p:nvPr/>
        </p:nvPicPr>
        <p:blipFill>
          <a:blip r:embed="rId3"/>
          <a:stretch>
            <a:fillRect/>
          </a:stretch>
        </p:blipFill>
        <p:spPr>
          <a:xfrm>
            <a:off x="4732" y="0"/>
            <a:ext cx="12177813" cy="6855342"/>
          </a:xfrm>
          <a:prstGeom prst="rect">
            <a:avLst/>
          </a:prstGeom>
        </p:spPr>
      </p:pic>
      <p:cxnSp>
        <p:nvCxnSpPr>
          <p:cNvPr id="5" name="Straight Connector 4">
            <a:extLst>
              <a:ext uri="{FF2B5EF4-FFF2-40B4-BE49-F238E27FC236}">
                <a16:creationId xmlns:a16="http://schemas.microsoft.com/office/drawing/2014/main" id="{431801CA-B17C-2A85-B2C0-FD650303D995}"/>
              </a:ext>
            </a:extLst>
          </p:cNvPr>
          <p:cNvCxnSpPr/>
          <p:nvPr/>
        </p:nvCxnSpPr>
        <p:spPr>
          <a:xfrm>
            <a:off x="1022684" y="1780674"/>
            <a:ext cx="277929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8D52F40F-5AA3-2396-7C29-23CB98F3024A}"/>
              </a:ext>
            </a:extLst>
          </p:cNvPr>
          <p:cNvCxnSpPr/>
          <p:nvPr/>
        </p:nvCxnSpPr>
        <p:spPr>
          <a:xfrm>
            <a:off x="433137" y="1985211"/>
            <a:ext cx="3801979"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02597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ttle of sunblock serum&#10;&#10;Description automatically generated">
            <a:extLst>
              <a:ext uri="{FF2B5EF4-FFF2-40B4-BE49-F238E27FC236}">
                <a16:creationId xmlns:a16="http://schemas.microsoft.com/office/drawing/2014/main" id="{9F199EBE-C527-F911-B723-BE638DF09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 y="0"/>
            <a:ext cx="12177814" cy="6858000"/>
          </a:xfrm>
          <a:prstGeom prst="rect">
            <a:avLst/>
          </a:prstGeom>
        </p:spPr>
      </p:pic>
      <p:cxnSp>
        <p:nvCxnSpPr>
          <p:cNvPr id="4" name="Straight Connector 3">
            <a:extLst>
              <a:ext uri="{FF2B5EF4-FFF2-40B4-BE49-F238E27FC236}">
                <a16:creationId xmlns:a16="http://schemas.microsoft.com/office/drawing/2014/main" id="{C3325BA1-F877-4B7E-3325-638EFD1DBAC9}"/>
              </a:ext>
            </a:extLst>
          </p:cNvPr>
          <p:cNvCxnSpPr/>
          <p:nvPr/>
        </p:nvCxnSpPr>
        <p:spPr>
          <a:xfrm>
            <a:off x="8252460" y="720090"/>
            <a:ext cx="1885950" cy="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2153F4B-9403-EB86-6424-652A316C976B}"/>
              </a:ext>
            </a:extLst>
          </p:cNvPr>
          <p:cNvCxnSpPr/>
          <p:nvPr/>
        </p:nvCxnSpPr>
        <p:spPr>
          <a:xfrm>
            <a:off x="8252460" y="2251710"/>
            <a:ext cx="1360170"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C59ADDE-6BF1-223B-6EB4-6080314EB958}"/>
              </a:ext>
            </a:extLst>
          </p:cNvPr>
          <p:cNvCxnSpPr/>
          <p:nvPr/>
        </p:nvCxnSpPr>
        <p:spPr>
          <a:xfrm>
            <a:off x="8252460" y="2743200"/>
            <a:ext cx="1714500"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D085A2D4-9C4D-3885-877B-956E6AF9A5E9}"/>
              </a:ext>
            </a:extLst>
          </p:cNvPr>
          <p:cNvCxnSpPr/>
          <p:nvPr/>
        </p:nvCxnSpPr>
        <p:spPr>
          <a:xfrm>
            <a:off x="8252460" y="4343400"/>
            <a:ext cx="116586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77EC71C-8A63-335C-E84E-4F93C95466A5}"/>
              </a:ext>
            </a:extLst>
          </p:cNvPr>
          <p:cNvCxnSpPr/>
          <p:nvPr/>
        </p:nvCxnSpPr>
        <p:spPr>
          <a:xfrm>
            <a:off x="8252460" y="3737610"/>
            <a:ext cx="107442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696DB66-B2A9-D176-A904-CFC3094766FD}"/>
              </a:ext>
            </a:extLst>
          </p:cNvPr>
          <p:cNvCxnSpPr/>
          <p:nvPr/>
        </p:nvCxnSpPr>
        <p:spPr>
          <a:xfrm>
            <a:off x="8252460" y="4834890"/>
            <a:ext cx="942975"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397274F-5B96-0657-E32A-A8EDD20F8DA2}"/>
              </a:ext>
            </a:extLst>
          </p:cNvPr>
          <p:cNvCxnSpPr/>
          <p:nvPr/>
        </p:nvCxnSpPr>
        <p:spPr>
          <a:xfrm>
            <a:off x="8252460" y="5349240"/>
            <a:ext cx="17145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519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1C3B11-B8F8-814E-8B21-F286BFC83C17}"/>
              </a:ext>
            </a:extLst>
          </p:cNvPr>
          <p:cNvPicPr>
            <a:picLocks noChangeAspect="1"/>
          </p:cNvPicPr>
          <p:nvPr/>
        </p:nvPicPr>
        <p:blipFill>
          <a:blip r:embed="rId3">
            <a:lum/>
            <a:alphaModFix/>
          </a:blip>
          <a:srcRect/>
          <a:stretch>
            <a:fillRect/>
          </a:stretch>
        </p:blipFill>
        <p:spPr>
          <a:xfrm>
            <a:off x="0" y="0"/>
            <a:ext cx="12191760" cy="68565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C307C-6BF7-6D47-9361-4AA0CB29AD28}"/>
              </a:ext>
            </a:extLst>
          </p:cNvPr>
          <p:cNvPicPr>
            <a:picLocks noChangeAspect="1"/>
          </p:cNvPicPr>
          <p:nvPr/>
        </p:nvPicPr>
        <p:blipFill>
          <a:blip r:embed="rId3">
            <a:lum/>
            <a:alphaModFix/>
          </a:blip>
          <a:srcRect/>
          <a:stretch>
            <a:fillRect/>
          </a:stretch>
        </p:blipFill>
        <p:spPr>
          <a:xfrm>
            <a:off x="14760" y="360"/>
            <a:ext cx="12177360" cy="6857640"/>
          </a:xfrm>
          <a:prstGeom prst="rect">
            <a:avLst/>
          </a:prstGeom>
          <a:noFill/>
          <a:ln>
            <a:noFill/>
          </a:ln>
        </p:spPr>
      </p:pic>
      <p:cxnSp>
        <p:nvCxnSpPr>
          <p:cNvPr id="4" name="Straight Connector 3">
            <a:extLst>
              <a:ext uri="{FF2B5EF4-FFF2-40B4-BE49-F238E27FC236}">
                <a16:creationId xmlns:a16="http://schemas.microsoft.com/office/drawing/2014/main" id="{AC5786A7-9CD2-AB75-9D69-AF6712296E0D}"/>
              </a:ext>
            </a:extLst>
          </p:cNvPr>
          <p:cNvCxnSpPr/>
          <p:nvPr/>
        </p:nvCxnSpPr>
        <p:spPr>
          <a:xfrm>
            <a:off x="625642" y="1660358"/>
            <a:ext cx="3441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E955EBCF-AE98-38E5-B45D-E55CF5E98C13}"/>
              </a:ext>
            </a:extLst>
          </p:cNvPr>
          <p:cNvCxnSpPr/>
          <p:nvPr/>
        </p:nvCxnSpPr>
        <p:spPr>
          <a:xfrm>
            <a:off x="1467853" y="1876926"/>
            <a:ext cx="1973179"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014912-2C81-AE4C-8424-40AE769716EA}"/>
              </a:ext>
            </a:extLst>
          </p:cNvPr>
          <p:cNvPicPr>
            <a:picLocks noChangeAspect="1"/>
          </p:cNvPicPr>
          <p:nvPr/>
        </p:nvPicPr>
        <p:blipFill>
          <a:blip r:embed="rId3">
            <a:lum/>
            <a:alphaModFix/>
          </a:blip>
          <a:srcRect/>
          <a:stretch>
            <a:fillRect/>
          </a:stretch>
        </p:blipFill>
        <p:spPr>
          <a:xfrm>
            <a:off x="14760" y="360"/>
            <a:ext cx="12177360" cy="6857640"/>
          </a:xfrm>
          <a:prstGeom prst="rect">
            <a:avLst/>
          </a:prstGeom>
          <a:noFill/>
          <a:ln>
            <a:noFill/>
          </a:ln>
        </p:spPr>
      </p:pic>
      <p:cxnSp>
        <p:nvCxnSpPr>
          <p:cNvPr id="4" name="Straight Connector 3">
            <a:extLst>
              <a:ext uri="{FF2B5EF4-FFF2-40B4-BE49-F238E27FC236}">
                <a16:creationId xmlns:a16="http://schemas.microsoft.com/office/drawing/2014/main" id="{170A7A91-AFA4-4DD9-EC73-6D4206040C9A}"/>
              </a:ext>
            </a:extLst>
          </p:cNvPr>
          <p:cNvCxnSpPr/>
          <p:nvPr/>
        </p:nvCxnSpPr>
        <p:spPr>
          <a:xfrm>
            <a:off x="902368" y="1347537"/>
            <a:ext cx="3043990" cy="0"/>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9C671C76-D824-B540-93AB-CA4BF50FFD61}"/>
              </a:ext>
            </a:extLst>
          </p:cNvPr>
          <p:cNvSpPr txBox="1"/>
          <p:nvPr/>
        </p:nvSpPr>
        <p:spPr>
          <a:xfrm>
            <a:off x="14760" y="4391526"/>
            <a:ext cx="3378145" cy="646331"/>
          </a:xfrm>
          <a:prstGeom prst="rect">
            <a:avLst/>
          </a:prstGeom>
          <a:noFill/>
        </p:spPr>
        <p:txBody>
          <a:bodyPr wrap="square" rtlCol="0">
            <a:spAutoFit/>
          </a:bodyPr>
          <a:lstStyle/>
          <a:p>
            <a:pPr marL="285750" indent="-285750">
              <a:buFont typeface="Arial" panose="020B0604020202020204" pitchFamily="34" charset="0"/>
              <a:buChar char="•"/>
            </a:pPr>
            <a:r>
              <a:rPr lang="en-US" dirty="0"/>
              <a:t>Tan in a can!! Shower off after about 6-8 hours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CDAB87-782B-8F4B-AFB0-26C906CF10EA}"/>
              </a:ext>
            </a:extLst>
          </p:cNvPr>
          <p:cNvPicPr>
            <a:picLocks noChangeAspect="1"/>
          </p:cNvPicPr>
          <p:nvPr/>
        </p:nvPicPr>
        <p:blipFill>
          <a:blip r:embed="rId3">
            <a:lum/>
            <a:alphaModFix/>
          </a:blip>
          <a:srcRect/>
          <a:stretch>
            <a:fillRect/>
          </a:stretch>
        </p:blipFill>
        <p:spPr>
          <a:xfrm>
            <a:off x="14760" y="0"/>
            <a:ext cx="12177360" cy="6857640"/>
          </a:xfrm>
          <a:prstGeom prst="rect">
            <a:avLst/>
          </a:prstGeom>
          <a:noFill/>
          <a:ln>
            <a:noFill/>
          </a:ln>
        </p:spPr>
      </p:pic>
      <p:cxnSp>
        <p:nvCxnSpPr>
          <p:cNvPr id="4" name="Straight Connector 3">
            <a:extLst>
              <a:ext uri="{FF2B5EF4-FFF2-40B4-BE49-F238E27FC236}">
                <a16:creationId xmlns:a16="http://schemas.microsoft.com/office/drawing/2014/main" id="{4C31DBB1-926C-A934-4AC6-A2767617D1EA}"/>
              </a:ext>
            </a:extLst>
          </p:cNvPr>
          <p:cNvCxnSpPr/>
          <p:nvPr/>
        </p:nvCxnSpPr>
        <p:spPr>
          <a:xfrm>
            <a:off x="1155032" y="1467853"/>
            <a:ext cx="240631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BB5D6D39-46F8-0D9A-AB2C-4AFA2AA222DA}"/>
              </a:ext>
            </a:extLst>
          </p:cNvPr>
          <p:cNvCxnSpPr/>
          <p:nvPr/>
        </p:nvCxnSpPr>
        <p:spPr>
          <a:xfrm>
            <a:off x="1660358" y="1660358"/>
            <a:ext cx="1503947" cy="0"/>
          </a:xfrm>
          <a:prstGeom prst="line">
            <a:avLst/>
          </a:prstGeom>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DED55266-B9CC-DB62-82D5-46FA410F4D1F}"/>
              </a:ext>
            </a:extLst>
          </p:cNvPr>
          <p:cNvSpPr txBox="1"/>
          <p:nvPr/>
        </p:nvSpPr>
        <p:spPr>
          <a:xfrm>
            <a:off x="84221" y="4439653"/>
            <a:ext cx="2550695" cy="923330"/>
          </a:xfrm>
          <a:prstGeom prst="rect">
            <a:avLst/>
          </a:prstGeom>
          <a:noFill/>
        </p:spPr>
        <p:txBody>
          <a:bodyPr wrap="square" rtlCol="0">
            <a:spAutoFit/>
          </a:bodyPr>
          <a:lstStyle/>
          <a:p>
            <a:r>
              <a:rPr lang="en-US" dirty="0"/>
              <a:t>Perfect for a girls night out! Instant color and wash off formula!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127D9EB-A4A7-AE42-991A-E727B65A3B81}"/>
              </a:ext>
            </a:extLst>
          </p:cNvPr>
          <p:cNvPicPr>
            <a:picLocks noChangeAspect="1"/>
          </p:cNvPicPr>
          <p:nvPr/>
        </p:nvPicPr>
        <p:blipFill>
          <a:blip r:embed="rId2"/>
          <a:stretch>
            <a:fillRect/>
          </a:stretch>
        </p:blipFill>
        <p:spPr>
          <a:xfrm>
            <a:off x="4930" y="0"/>
            <a:ext cx="12182140" cy="6858000"/>
          </a:xfrm>
          <a:prstGeom prst="rect">
            <a:avLst/>
          </a:prstGeom>
        </p:spPr>
      </p:pic>
      <p:cxnSp>
        <p:nvCxnSpPr>
          <p:cNvPr id="4" name="Straight Connector 3">
            <a:extLst>
              <a:ext uri="{FF2B5EF4-FFF2-40B4-BE49-F238E27FC236}">
                <a16:creationId xmlns:a16="http://schemas.microsoft.com/office/drawing/2014/main" id="{7CA4558B-8981-F312-9ADB-5F37ECFDC22A}"/>
              </a:ext>
            </a:extLst>
          </p:cNvPr>
          <p:cNvCxnSpPr/>
          <p:nvPr/>
        </p:nvCxnSpPr>
        <p:spPr>
          <a:xfrm>
            <a:off x="469232" y="1612232"/>
            <a:ext cx="371775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BA5693A5-FA3D-5400-0A89-38257CDB1BE2}"/>
              </a:ext>
            </a:extLst>
          </p:cNvPr>
          <p:cNvCxnSpPr/>
          <p:nvPr/>
        </p:nvCxnSpPr>
        <p:spPr>
          <a:xfrm>
            <a:off x="673768" y="1828800"/>
            <a:ext cx="329665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2316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A7D6F-88A6-FB4B-BA15-E27D9196C521}"/>
              </a:ext>
            </a:extLst>
          </p:cNvPr>
          <p:cNvPicPr>
            <a:picLocks noChangeAspect="1"/>
          </p:cNvPicPr>
          <p:nvPr/>
        </p:nvPicPr>
        <p:blipFill>
          <a:blip r:embed="rId3">
            <a:lum/>
            <a:alphaModFix/>
          </a:blip>
          <a:srcRect/>
          <a:stretch>
            <a:fillRect/>
          </a:stretch>
        </p:blipFill>
        <p:spPr>
          <a:xfrm>
            <a:off x="0" y="0"/>
            <a:ext cx="12191760" cy="68565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235C-1923-1497-95D4-8AFC47EF286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1BBB7F7-D1D0-8C52-4B0B-CFC99E743AF7}"/>
              </a:ext>
            </a:extLst>
          </p:cNvPr>
          <p:cNvSpPr>
            <a:spLocks noGrp="1"/>
          </p:cNvSpPr>
          <p:nvPr>
            <p:ph type="subTitle" idx="1"/>
          </p:nvPr>
        </p:nvSpPr>
        <p:spPr/>
        <p:txBody>
          <a:bodyPr/>
          <a:lstStyle/>
          <a:p>
            <a:endParaRPr lang="en-US"/>
          </a:p>
        </p:txBody>
      </p:sp>
      <p:pic>
        <p:nvPicPr>
          <p:cNvPr id="5" name="Picture 4" descr="A white rectangular frame with a blue border&#10;&#10;Description automatically generated">
            <a:extLst>
              <a:ext uri="{FF2B5EF4-FFF2-40B4-BE49-F238E27FC236}">
                <a16:creationId xmlns:a16="http://schemas.microsoft.com/office/drawing/2014/main" id="{14737516-4C79-D096-27C0-E0A2B38A187F}"/>
              </a:ext>
            </a:extLst>
          </p:cNvPr>
          <p:cNvPicPr>
            <a:picLocks noChangeAspect="1"/>
          </p:cNvPicPr>
          <p:nvPr/>
        </p:nvPicPr>
        <p:blipFill>
          <a:blip r:embed="rId2"/>
          <a:stretch>
            <a:fillRect/>
          </a:stretch>
        </p:blipFill>
        <p:spPr>
          <a:xfrm>
            <a:off x="4930" y="0"/>
            <a:ext cx="12187070" cy="6860774"/>
          </a:xfrm>
          <a:prstGeom prst="rect">
            <a:avLst/>
          </a:prstGeom>
        </p:spPr>
      </p:pic>
      <p:sp>
        <p:nvSpPr>
          <p:cNvPr id="6" name="TextBox 5">
            <a:extLst>
              <a:ext uri="{FF2B5EF4-FFF2-40B4-BE49-F238E27FC236}">
                <a16:creationId xmlns:a16="http://schemas.microsoft.com/office/drawing/2014/main" id="{9DDA1A36-0A57-986B-4877-BE403688D07B}"/>
              </a:ext>
            </a:extLst>
          </p:cNvPr>
          <p:cNvSpPr txBox="1"/>
          <p:nvPr/>
        </p:nvSpPr>
        <p:spPr>
          <a:xfrm>
            <a:off x="844215" y="1494026"/>
            <a:ext cx="10503569" cy="4031873"/>
          </a:xfrm>
          <a:prstGeom prst="rect">
            <a:avLst/>
          </a:prstGeom>
          <a:noFill/>
        </p:spPr>
        <p:txBody>
          <a:bodyPr wrap="square" rtlCol="0">
            <a:spAutoFit/>
          </a:bodyPr>
          <a:lstStyle/>
          <a:p>
            <a:pPr algn="ctr"/>
            <a:r>
              <a:rPr lang="en-US" sz="3200" dirty="0">
                <a:solidFill>
                  <a:srgbClr val="945200"/>
                </a:solidFill>
                <a:latin typeface="Franklin Gothic Medium" panose="020B0603020102020204" pitchFamily="34" charset="0"/>
              </a:rPr>
              <a:t>At Selfie Glow we believe that achieving a flawless, bronzed glow should be simple and fun! That’s why our range of at home and salon approved formulas are easy to use to develop color ranging from a sun kissed golden glow to a deep, rich dark tanning result with ease. We care just as much about the high end skin care that goes into our products, as we do the tanning results that come out of them.</a:t>
            </a:r>
          </a:p>
        </p:txBody>
      </p:sp>
    </p:spTree>
    <p:extLst>
      <p:ext uri="{BB962C8B-B14F-4D97-AF65-F5344CB8AC3E}">
        <p14:creationId xmlns:p14="http://schemas.microsoft.com/office/powerpoint/2010/main" val="1042026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8235C-1923-1497-95D4-8AFC47EF286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1BBB7F7-D1D0-8C52-4B0B-CFC99E743AF7}"/>
              </a:ext>
            </a:extLst>
          </p:cNvPr>
          <p:cNvSpPr>
            <a:spLocks noGrp="1"/>
          </p:cNvSpPr>
          <p:nvPr>
            <p:ph type="subTitle" idx="1"/>
          </p:nvPr>
        </p:nvSpPr>
        <p:spPr/>
        <p:txBody>
          <a:bodyPr/>
          <a:lstStyle/>
          <a:p>
            <a:endParaRPr lang="en-US"/>
          </a:p>
        </p:txBody>
      </p:sp>
      <p:pic>
        <p:nvPicPr>
          <p:cNvPr id="5" name="Picture 4" descr="A white rectangular frame with a blue border&#10;&#10;Description automatically generated">
            <a:extLst>
              <a:ext uri="{FF2B5EF4-FFF2-40B4-BE49-F238E27FC236}">
                <a16:creationId xmlns:a16="http://schemas.microsoft.com/office/drawing/2014/main" id="{14737516-4C79-D096-27C0-E0A2B38A187F}"/>
              </a:ext>
            </a:extLst>
          </p:cNvPr>
          <p:cNvPicPr>
            <a:picLocks noChangeAspect="1"/>
          </p:cNvPicPr>
          <p:nvPr/>
        </p:nvPicPr>
        <p:blipFill>
          <a:blip r:embed="rId2"/>
          <a:stretch>
            <a:fillRect/>
          </a:stretch>
        </p:blipFill>
        <p:spPr>
          <a:xfrm>
            <a:off x="4930" y="0"/>
            <a:ext cx="12187070" cy="6860774"/>
          </a:xfrm>
          <a:prstGeom prst="rect">
            <a:avLst/>
          </a:prstGeom>
        </p:spPr>
      </p:pic>
      <p:sp>
        <p:nvSpPr>
          <p:cNvPr id="6" name="TextBox 5">
            <a:extLst>
              <a:ext uri="{FF2B5EF4-FFF2-40B4-BE49-F238E27FC236}">
                <a16:creationId xmlns:a16="http://schemas.microsoft.com/office/drawing/2014/main" id="{9DDA1A36-0A57-986B-4877-BE403688D07B}"/>
              </a:ext>
            </a:extLst>
          </p:cNvPr>
          <p:cNvSpPr txBox="1"/>
          <p:nvPr/>
        </p:nvSpPr>
        <p:spPr>
          <a:xfrm>
            <a:off x="844215" y="1413063"/>
            <a:ext cx="10503569"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945200"/>
                </a:solidFill>
                <a:latin typeface="Franklin Gothic Medium" panose="020B0603020102020204" pitchFamily="34" charset="0"/>
              </a:rPr>
              <a:t>Products are formulated with anti-aging, firming and skin toning agents, extreme hydration and skin crucial electrolytes</a:t>
            </a:r>
          </a:p>
          <a:p>
            <a:pPr marL="457200" indent="-457200">
              <a:buFont typeface="Arial" panose="020B0604020202020204" pitchFamily="34" charset="0"/>
              <a:buChar char="•"/>
            </a:pPr>
            <a:r>
              <a:rPr lang="en-US" sz="3200" dirty="0">
                <a:solidFill>
                  <a:srgbClr val="945200"/>
                </a:solidFill>
                <a:latin typeface="Franklin Gothic Medium" panose="020B0603020102020204" pitchFamily="34" charset="0"/>
              </a:rPr>
              <a:t>Kiss any orange tones goodbye as our formulas are long lasting, and provide a dark tan color</a:t>
            </a:r>
          </a:p>
          <a:p>
            <a:pPr marL="457200" indent="-457200">
              <a:buFont typeface="Arial" panose="020B0604020202020204" pitchFamily="34" charset="0"/>
              <a:buChar char="•"/>
            </a:pPr>
            <a:r>
              <a:rPr lang="en-US" sz="3200" dirty="0">
                <a:solidFill>
                  <a:srgbClr val="945200"/>
                </a:solidFill>
                <a:latin typeface="Franklin Gothic Medium" panose="020B0603020102020204" pitchFamily="34" charset="0"/>
              </a:rPr>
              <a:t>All products are high in natural moisturizing antioxidants and oils like Aloe Vera gel, Watermelon Extract, Coconut Water, Plum Oil and more</a:t>
            </a:r>
          </a:p>
        </p:txBody>
      </p:sp>
    </p:spTree>
    <p:extLst>
      <p:ext uri="{BB962C8B-B14F-4D97-AF65-F5344CB8AC3E}">
        <p14:creationId xmlns:p14="http://schemas.microsoft.com/office/powerpoint/2010/main" val="4043124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3FBC49E-3E68-D643-AD38-E71F69DC2A78}"/>
              </a:ext>
            </a:extLst>
          </p:cNvPr>
          <p:cNvPicPr>
            <a:picLocks noChangeAspect="1"/>
          </p:cNvPicPr>
          <p:nvPr/>
        </p:nvPicPr>
        <p:blipFill>
          <a:blip r:embed="rId2"/>
          <a:stretch>
            <a:fillRect/>
          </a:stretch>
        </p:blipFill>
        <p:spPr>
          <a:xfrm>
            <a:off x="4930" y="0"/>
            <a:ext cx="12182140" cy="6858000"/>
          </a:xfrm>
          <a:prstGeom prst="rect">
            <a:avLst/>
          </a:prstGeom>
        </p:spPr>
      </p:pic>
    </p:spTree>
    <p:extLst>
      <p:ext uri="{BB962C8B-B14F-4D97-AF65-F5344CB8AC3E}">
        <p14:creationId xmlns:p14="http://schemas.microsoft.com/office/powerpoint/2010/main" val="318807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ottles of hair dye&#10;&#10;Description automatically generated">
            <a:extLst>
              <a:ext uri="{FF2B5EF4-FFF2-40B4-BE49-F238E27FC236}">
                <a16:creationId xmlns:a16="http://schemas.microsoft.com/office/drawing/2014/main" id="{93FB8E67-698E-745F-389E-75549F567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 y="0"/>
            <a:ext cx="12180173" cy="6858000"/>
          </a:xfrm>
          <a:prstGeom prst="rect">
            <a:avLst/>
          </a:prstGeom>
        </p:spPr>
      </p:pic>
    </p:spTree>
    <p:extLst>
      <p:ext uri="{BB962C8B-B14F-4D97-AF65-F5344CB8AC3E}">
        <p14:creationId xmlns:p14="http://schemas.microsoft.com/office/powerpoint/2010/main" val="3949697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B61098-0E69-7F42-AC21-2E9943F09169}"/>
              </a:ext>
            </a:extLst>
          </p:cNvPr>
          <p:cNvPicPr>
            <a:picLocks noChangeAspect="1"/>
          </p:cNvPicPr>
          <p:nvPr/>
        </p:nvPicPr>
        <p:blipFill>
          <a:blip r:embed="rId3">
            <a:lum/>
            <a:alphaModFix/>
          </a:blip>
          <a:srcRect/>
          <a:stretch>
            <a:fillRect/>
          </a:stretch>
        </p:blipFill>
        <p:spPr>
          <a:xfrm>
            <a:off x="14760" y="0"/>
            <a:ext cx="12177360" cy="6857640"/>
          </a:xfrm>
          <a:prstGeom prst="rect">
            <a:avLst/>
          </a:prstGeom>
          <a:noFill/>
          <a:ln>
            <a:noFill/>
          </a:ln>
        </p:spPr>
      </p:pic>
      <p:cxnSp>
        <p:nvCxnSpPr>
          <p:cNvPr id="6" name="Straight Connector 5">
            <a:extLst>
              <a:ext uri="{FF2B5EF4-FFF2-40B4-BE49-F238E27FC236}">
                <a16:creationId xmlns:a16="http://schemas.microsoft.com/office/drawing/2014/main" id="{5E6989C3-6DB9-E8BE-BA63-7CA1BFF6C7ED}"/>
              </a:ext>
            </a:extLst>
          </p:cNvPr>
          <p:cNvCxnSpPr/>
          <p:nvPr/>
        </p:nvCxnSpPr>
        <p:spPr>
          <a:xfrm>
            <a:off x="481263" y="1672389"/>
            <a:ext cx="3729790" cy="0"/>
          </a:xfrm>
          <a:prstGeom prst="line">
            <a:avLst/>
          </a:prstGeom>
          <a:ln w="12700"/>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5CFD68FC-37B7-A949-8A6F-7E5837A6E16C}"/>
              </a:ext>
            </a:extLst>
          </p:cNvPr>
          <p:cNvPicPr>
            <a:picLocks noChangeAspect="1"/>
          </p:cNvPicPr>
          <p:nvPr/>
        </p:nvPicPr>
        <p:blipFill>
          <a:blip r:embed="rId3"/>
          <a:stretch>
            <a:fillRect/>
          </a:stretch>
        </p:blipFill>
        <p:spPr>
          <a:xfrm>
            <a:off x="9860" y="0"/>
            <a:ext cx="12182140" cy="6858000"/>
          </a:xfrm>
          <a:prstGeom prst="rect">
            <a:avLst/>
          </a:prstGeom>
        </p:spPr>
      </p:pic>
      <p:cxnSp>
        <p:nvCxnSpPr>
          <p:cNvPr id="3" name="Straight Connector 2">
            <a:extLst>
              <a:ext uri="{FF2B5EF4-FFF2-40B4-BE49-F238E27FC236}">
                <a16:creationId xmlns:a16="http://schemas.microsoft.com/office/drawing/2014/main" id="{199B3DCA-228B-21AB-95FB-B10E891DAF0F}"/>
              </a:ext>
            </a:extLst>
          </p:cNvPr>
          <p:cNvCxnSpPr/>
          <p:nvPr/>
        </p:nvCxnSpPr>
        <p:spPr>
          <a:xfrm>
            <a:off x="950495" y="1503947"/>
            <a:ext cx="2935705"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513258F1-5FA7-22B1-F04B-382424B37E12}"/>
              </a:ext>
            </a:extLst>
          </p:cNvPr>
          <p:cNvCxnSpPr/>
          <p:nvPr/>
        </p:nvCxnSpPr>
        <p:spPr>
          <a:xfrm>
            <a:off x="589547" y="1672389"/>
            <a:ext cx="3609474"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C6CBCD58-3E3C-1308-6AE8-BC1E2A7B7B16}"/>
              </a:ext>
            </a:extLst>
          </p:cNvPr>
          <p:cNvCxnSpPr/>
          <p:nvPr/>
        </p:nvCxnSpPr>
        <p:spPr>
          <a:xfrm>
            <a:off x="1263316" y="1840832"/>
            <a:ext cx="2273968"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985623-1211-4140-AC06-E834688DDC89}"/>
              </a:ext>
            </a:extLst>
          </p:cNvPr>
          <p:cNvPicPr>
            <a:picLocks noChangeAspect="1"/>
          </p:cNvPicPr>
          <p:nvPr/>
        </p:nvPicPr>
        <p:blipFill>
          <a:blip r:embed="rId3">
            <a:lum/>
            <a:alphaModFix/>
          </a:blip>
          <a:srcRect/>
          <a:stretch>
            <a:fillRect/>
          </a:stretch>
        </p:blipFill>
        <p:spPr>
          <a:xfrm>
            <a:off x="14760" y="360"/>
            <a:ext cx="12177360" cy="6857640"/>
          </a:xfrm>
          <a:prstGeom prst="rect">
            <a:avLst/>
          </a:prstGeom>
          <a:noFill/>
          <a:ln>
            <a:noFill/>
          </a:ln>
        </p:spPr>
      </p:pic>
      <p:cxnSp>
        <p:nvCxnSpPr>
          <p:cNvPr id="4" name="Straight Connector 3">
            <a:extLst>
              <a:ext uri="{FF2B5EF4-FFF2-40B4-BE49-F238E27FC236}">
                <a16:creationId xmlns:a16="http://schemas.microsoft.com/office/drawing/2014/main" id="{AD7E5553-A9CC-0FE9-E962-3F3F3396BD84}"/>
              </a:ext>
            </a:extLst>
          </p:cNvPr>
          <p:cNvCxnSpPr/>
          <p:nvPr/>
        </p:nvCxnSpPr>
        <p:spPr>
          <a:xfrm>
            <a:off x="986589" y="1203158"/>
            <a:ext cx="286351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90305AC3-5284-5407-B51E-FC5464693850}"/>
              </a:ext>
            </a:extLst>
          </p:cNvPr>
          <p:cNvCxnSpPr/>
          <p:nvPr/>
        </p:nvCxnSpPr>
        <p:spPr>
          <a:xfrm>
            <a:off x="974558" y="1648326"/>
            <a:ext cx="2947737" cy="0"/>
          </a:xfrm>
          <a:prstGeom prst="line">
            <a:avLst/>
          </a:prstGeom>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04851E93-56BF-D6A2-BF77-6CBD5AEAE764}"/>
              </a:ext>
            </a:extLst>
          </p:cNvPr>
          <p:cNvSpPr txBox="1"/>
          <p:nvPr/>
        </p:nvSpPr>
        <p:spPr>
          <a:xfrm>
            <a:off x="14760" y="4403558"/>
            <a:ext cx="2995863"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More Reddish Brown Tones rinsing off</a:t>
            </a:r>
          </a:p>
          <a:p>
            <a:pPr marL="285750" indent="-285750">
              <a:buFont typeface="Arial" panose="020B0604020202020204" pitchFamily="34" charset="0"/>
              <a:buChar char="•"/>
            </a:pPr>
            <a:r>
              <a:rPr lang="en-US" sz="1400" dirty="0"/>
              <a:t>Recommend waiting 6-8 hours before rinsing</a:t>
            </a:r>
          </a:p>
        </p:txBody>
      </p:sp>
    </p:spTree>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4126</TotalTime>
  <Words>250</Words>
  <Application>Microsoft Macintosh PowerPoint</Application>
  <PresentationFormat>Widescreen</PresentationFormat>
  <Paragraphs>25</Paragraphs>
  <Slides>24</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Franklin Gothic Book</vt:lpstr>
      <vt:lpstr>Franklin Gothic Medium</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Gracie French</dc:creator>
  <cp:lastModifiedBy>Gracie French</cp:lastModifiedBy>
  <cp:revision>3</cp:revision>
  <dcterms:created xsi:type="dcterms:W3CDTF">2024-07-12T18:33:57Z</dcterms:created>
  <dcterms:modified xsi:type="dcterms:W3CDTF">2024-07-16T17:25:35Z</dcterms:modified>
</cp:coreProperties>
</file>