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738" r:id="rId2"/>
    <p:sldId id="739" r:id="rId3"/>
    <p:sldId id="723" r:id="rId4"/>
    <p:sldId id="740" r:id="rId5"/>
    <p:sldId id="741" r:id="rId6"/>
    <p:sldId id="742" r:id="rId7"/>
    <p:sldId id="74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5"/>
    <p:restoredTop sz="96197"/>
  </p:normalViewPr>
  <p:slideViewPr>
    <p:cSldViewPr snapToGrid="0" snapToObjects="1">
      <p:cViewPr varScale="1">
        <p:scale>
          <a:sx n="113" d="100"/>
          <a:sy n="113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3A13-E0AA-A94D-92C9-8D120CE60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4512F-338C-524B-AEAC-FC8488543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CCD2-9F12-A241-88E8-23C78860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2947D-50DC-614E-AD4A-49C5AF26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FD23-FB86-594C-B694-41417C36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2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5C65-4E0E-9F41-A24D-8E62A199A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1C78E-280D-8C4A-98B6-3BE7A893A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68BF8-53E0-744C-A3E6-05432821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CA1DE-5545-4144-92D3-09FEED95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908D1-86FD-6840-9BB4-EF9B14D2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33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8BB18-54F6-3043-A71E-A128A678E1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03764-7431-A147-BEBD-B3E6431E8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3063C-BDF6-DB41-B8DF-50383AF17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750F0-FA2C-E246-8897-EEB4BFE28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4A60B-9E39-C243-BD92-416AB0B1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C7958-0643-2D4F-AD84-629D306E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AFF5F-03CD-CC44-A6FE-D3832CD8F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B3159-AE7C-D34C-8E72-EFE97FCD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98678-4239-AA49-9556-BC868219F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651F15-FAAA-7E43-A38E-A07833725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28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5959-B732-3F40-A7D8-D8C51088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B4BD6-F953-424B-B5E5-58E9D5302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9808D-EBAA-F24F-91B2-13DE834F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F78C-2804-274A-B28E-A098702AD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3DE19-9225-B94C-8374-CE95A65C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4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D6DB-9F04-3248-918E-97BF4DCBC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86DB5-FF33-3544-B0B9-4EAF718EA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19F1C-24F1-7C45-8AA0-9FCF88FC1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56509-18CF-514E-A3A8-E581F1A2F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9E401F-306A-7E48-B538-34267060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6B873-FA89-984E-BEC1-81B6032B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7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C87F-0289-C042-A36A-97BEB6A8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D860D-EF44-A447-A00E-F71B73368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DA09D-8AB2-904F-A6AC-6A18300A6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E381E-FC03-9A44-8A8A-D0438E17E2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22188B-6FD5-1D48-8DF7-0179579E2E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0A49CE-A231-0C47-BD96-6B1D3346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EE630-CDA9-E84C-A57E-3305BC11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CCB2-6502-994B-8D7B-7232F4B7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E3D6B-F788-2F4B-88A4-F8FD36257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21607-7085-1A45-A6DC-82751135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2D4A3-9151-A849-9B5B-59CD23452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1C8FF-D22A-A84A-AEAE-C91E1C50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7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9D0307-ADF5-334D-8C64-146C88F4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052F8-44E0-1F45-9355-CD3DC413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B5656-A211-5C4F-B40C-DB88A82B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1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BEB7-A67B-5F4F-B88A-CCA7938F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C4DF2-2654-0B42-BA15-99ABF210A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6FCE5-90AD-1C44-913A-D8D0F82B2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37A41-FAAC-4E42-9324-A7C8FFE96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A7AEB-2C9E-124C-B3A4-77CE03E54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ACAF9-2E30-9846-89D5-C81580D4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31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61E16-1DE5-F048-AA34-B77F74532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AFAC92-F52E-C042-95D2-C6CCA49AD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CC80F-D8A6-9E45-8A07-238EB1CB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1AB04-2A93-3C48-A81B-C0A0AD666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329CA-EAD2-EE49-B102-E1E8AAF1E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5E356-2216-0343-98F0-5141F230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0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4128B-74D7-B248-A9C4-2CBB6FD3E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09521-0EE4-0B41-B39B-D58EC3E39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0897C-B977-E24D-8353-148C7B71C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D3D43-67C2-0A41-BBCF-470B9C344D15}" type="datetimeFigureOut">
              <a:rPr lang="en-US" smtClean="0"/>
              <a:t>5/26/23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F6533-3B67-EE4A-A64B-B24E96EE6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6D81-F05E-1141-990B-A8DFF1F09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E735-D77B-6647-962B-ECEE4C9B7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5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037D99-5DB0-6A43-9CD3-BB9818E54C67}"/>
              </a:ext>
            </a:extLst>
          </p:cNvPr>
          <p:cNvSpPr txBox="1"/>
          <p:nvPr/>
        </p:nvSpPr>
        <p:spPr>
          <a:xfrm>
            <a:off x="8170861" y="2517518"/>
            <a:ext cx="3586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latin typeface="Baskerville Old Face" panose="02020602080505020303" pitchFamily="18" charset="77"/>
              </a:rPr>
              <a:t>NEW</a:t>
            </a:r>
            <a:r>
              <a:rPr lang="en-US" sz="3600" dirty="0">
                <a:latin typeface="Baskerville Old Face" panose="02020602080505020303" pitchFamily="18" charset="77"/>
              </a:rPr>
              <a:t> Product Spotlight</a:t>
            </a:r>
          </a:p>
        </p:txBody>
      </p:sp>
      <p:pic>
        <p:nvPicPr>
          <p:cNvPr id="4" name="Picture 3" descr="A purple and white text&#10;&#10;Description automatically generated with low confidence">
            <a:extLst>
              <a:ext uri="{FF2B5EF4-FFF2-40B4-BE49-F238E27FC236}">
                <a16:creationId xmlns:a16="http://schemas.microsoft.com/office/drawing/2014/main" id="{CC4FDBCD-6F4B-7345-B4F3-FB4586DC5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198" y="3717847"/>
            <a:ext cx="3011487" cy="95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21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C 2020 PPT Slide - Blank Slide - NEW.jpg">
            <a:extLst>
              <a:ext uri="{FF2B5EF4-FFF2-40B4-BE49-F238E27FC236}">
                <a16:creationId xmlns:a16="http://schemas.microsoft.com/office/drawing/2014/main" id="{CB40BF3C-7353-1144-BA6A-A4E901297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173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7198C2-7FCC-4148-83E2-942F21A7C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468" y="457197"/>
            <a:ext cx="265271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bottle, poster&#10;&#10;Description automatically generated">
            <a:extLst>
              <a:ext uri="{FF2B5EF4-FFF2-40B4-BE49-F238E27FC236}">
                <a16:creationId xmlns:a16="http://schemas.microsoft.com/office/drawing/2014/main" id="{1199D935-CBC1-624D-BE18-F6507F17B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471" y="457196"/>
            <a:ext cx="2671268" cy="5143501"/>
          </a:xfrm>
          <a:prstGeom prst="rect">
            <a:avLst/>
          </a:prstGeom>
        </p:spPr>
      </p:pic>
      <p:pic>
        <p:nvPicPr>
          <p:cNvPr id="9" name="Picture 8" descr="A close up of a bottle&#10;&#10;Description automatically generated with low confidence">
            <a:extLst>
              <a:ext uri="{FF2B5EF4-FFF2-40B4-BE49-F238E27FC236}">
                <a16:creationId xmlns:a16="http://schemas.microsoft.com/office/drawing/2014/main" id="{8EED8DEA-5452-9444-AE64-AD35FDBA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28" y="457197"/>
            <a:ext cx="2673337" cy="514350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D269A7-463D-0742-8E0C-CFC7AF8D1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5" y="457197"/>
            <a:ext cx="269200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 with low confidence">
            <a:extLst>
              <a:ext uri="{FF2B5EF4-FFF2-40B4-BE49-F238E27FC236}">
                <a16:creationId xmlns:a16="http://schemas.microsoft.com/office/drawing/2014/main" id="{CD36C76F-59FE-AF47-95DF-D422C01D4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B9611C-AE7A-7540-9BB9-80E4955C200B}"/>
              </a:ext>
            </a:extLst>
          </p:cNvPr>
          <p:cNvSpPr txBox="1"/>
          <p:nvPr/>
        </p:nvSpPr>
        <p:spPr>
          <a:xfrm>
            <a:off x="4872251" y="1680269"/>
            <a:ext cx="7047033" cy="435835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Times" pitchFamily="2" charset="0"/>
              </a:rPr>
              <a:t>Indoor/Outdoor Natural Bronzer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Cashmere Blend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SunXtend</a:t>
            </a:r>
            <a:endParaRPr lang="en-US" sz="2800" dirty="0">
              <a:solidFill>
                <a:srgbClr val="000000"/>
              </a:solidFill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FreshTek</a:t>
            </a:r>
            <a:endParaRPr lang="en-US" sz="2800" dirty="0">
              <a:solidFill>
                <a:srgbClr val="000000"/>
              </a:solidFill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BodyFit</a:t>
            </a: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 Technology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Tattoo &amp; Color Protecting Formula</a:t>
            </a:r>
          </a:p>
          <a:p>
            <a:pPr marL="342900" indent="-342900"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Renovage</a:t>
            </a:r>
            <a:endParaRPr lang="en-US" sz="2800" dirty="0">
              <a:solidFill>
                <a:srgbClr val="000000"/>
              </a:solidFill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Advanced </a:t>
            </a: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Matrixyl</a:t>
            </a: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Synthe</a:t>
            </a: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 6</a:t>
            </a:r>
          </a:p>
          <a:p>
            <a:pPr marL="342900" indent="-342900"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Triple Hybrid Formula</a:t>
            </a: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08BF48-F369-7544-9B23-526F2626C433}"/>
              </a:ext>
            </a:extLst>
          </p:cNvPr>
          <p:cNvSpPr txBox="1"/>
          <p:nvPr/>
        </p:nvSpPr>
        <p:spPr>
          <a:xfrm>
            <a:off x="4872251" y="147970"/>
            <a:ext cx="7047033" cy="15322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Moonrise</a:t>
            </a:r>
            <a: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 </a:t>
            </a:r>
            <a:b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Color Barrier Breaking | Vivid Natural Bronzer</a:t>
            </a:r>
          </a:p>
          <a:p>
            <a:r>
              <a:rPr lang="en-US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Lunar Light Technology | Perfecting &amp; Blurring + Color Creating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Dark Tan Activators</a:t>
            </a:r>
            <a:endParaRPr lang="en-US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4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 with low confidence">
            <a:extLst>
              <a:ext uri="{FF2B5EF4-FFF2-40B4-BE49-F238E27FC236}">
                <a16:creationId xmlns:a16="http://schemas.microsoft.com/office/drawing/2014/main" id="{CD36C76F-59FE-AF47-95DF-D422C01D4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EB9611C-AE7A-7540-9BB9-80E4955C200B}"/>
              </a:ext>
            </a:extLst>
          </p:cNvPr>
          <p:cNvSpPr txBox="1"/>
          <p:nvPr/>
        </p:nvSpPr>
        <p:spPr>
          <a:xfrm>
            <a:off x="4872250" y="1680269"/>
            <a:ext cx="7047033" cy="46211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r>
              <a:rPr lang="en-US" sz="1300" dirty="0">
                <a:effectLst/>
                <a:latin typeface="Times" pitchFamily="2" charset="0"/>
              </a:rPr>
              <a:t>• </a:t>
            </a:r>
            <a:r>
              <a:rPr lang="en-US" sz="1300" b="1" dirty="0">
                <a:effectLst/>
                <a:latin typeface="Times" pitchFamily="2" charset="0"/>
              </a:rPr>
              <a:t>Plateau Breaking </a:t>
            </a:r>
            <a:r>
              <a:rPr lang="en-US" sz="1300" dirty="0">
                <a:effectLst/>
                <a:latin typeface="Times" pitchFamily="2" charset="0"/>
              </a:rPr>
              <a:t>Natural &amp; Cosmetic bronzers for immediate deep, long lasting bronzed results without the use of self-tanning agents. </a:t>
            </a:r>
          </a:p>
          <a:p>
            <a:r>
              <a:rPr lang="en-US" sz="1300" dirty="0">
                <a:effectLst/>
                <a:latin typeface="Times" pitchFamily="2" charset="0"/>
              </a:rPr>
              <a:t>• </a:t>
            </a:r>
            <a:r>
              <a:rPr lang="en-US" sz="1300" b="1" dirty="0">
                <a:effectLst/>
                <a:latin typeface="Times" pitchFamily="2" charset="0"/>
              </a:rPr>
              <a:t>pH Balancing &amp; Formulated for use in all light units </a:t>
            </a:r>
            <a:r>
              <a:rPr lang="en-US" sz="1300" dirty="0">
                <a:effectLst/>
                <a:latin typeface="Times" pitchFamily="2" charset="0"/>
              </a:rPr>
              <a:t>- Maximize your session in red light, blue light or UV light with pH balancing agents that allow for optimal light absorption. </a:t>
            </a:r>
          </a:p>
          <a:p>
            <a:r>
              <a:rPr lang="en-US" sz="1300" b="1" dirty="0">
                <a:effectLst/>
                <a:latin typeface="Times" pitchFamily="2" charset="0"/>
              </a:rPr>
              <a:t>• Light Activated </a:t>
            </a:r>
            <a:r>
              <a:rPr lang="en-US" sz="1300" b="1" dirty="0" err="1">
                <a:effectLst/>
                <a:latin typeface="Times" pitchFamily="2" charset="0"/>
              </a:rPr>
              <a:t>Photosomes</a:t>
            </a:r>
            <a:r>
              <a:rPr lang="en-US" sz="1300" b="1" dirty="0">
                <a:effectLst/>
                <a:latin typeface="Times" pitchFamily="2" charset="0"/>
              </a:rPr>
              <a:t> </a:t>
            </a:r>
            <a:r>
              <a:rPr lang="en-US" sz="1300" dirty="0">
                <a:effectLst/>
                <a:latin typeface="Times" pitchFamily="2" charset="0"/>
              </a:rPr>
              <a:t>– Used with any light therapy and helps protect the skins immune system. </a:t>
            </a:r>
          </a:p>
          <a:p>
            <a:r>
              <a:rPr lang="en-US" sz="1300" b="1" dirty="0">
                <a:effectLst/>
                <a:latin typeface="Times" pitchFamily="2" charset="0"/>
              </a:rPr>
              <a:t>• X50 </a:t>
            </a:r>
            <a:r>
              <a:rPr lang="en-US" sz="1300" b="1" dirty="0" err="1">
                <a:effectLst/>
                <a:latin typeface="Times" pitchFamily="2" charset="0"/>
              </a:rPr>
              <a:t>PhotoGlow</a:t>
            </a:r>
            <a:r>
              <a:rPr lang="en-US" sz="1300" b="1" dirty="0">
                <a:effectLst/>
                <a:latin typeface="Times" pitchFamily="2" charset="0"/>
              </a:rPr>
              <a:t>™ </a:t>
            </a:r>
            <a:r>
              <a:rPr lang="en-US" sz="1300" dirty="0">
                <a:effectLst/>
                <a:latin typeface="Times" pitchFamily="2" charset="0"/>
              </a:rPr>
              <a:t>- Glowing skin enhancer that turns light into cellular energy for increased luminosity and elasticity. </a:t>
            </a:r>
          </a:p>
          <a:p>
            <a:r>
              <a:rPr lang="en-US" sz="1300" b="1" dirty="0">
                <a:effectLst/>
                <a:latin typeface="Times" pitchFamily="2" charset="0"/>
              </a:rPr>
              <a:t>• </a:t>
            </a:r>
            <a:r>
              <a:rPr lang="en-US" sz="1300" b="1" dirty="0" err="1">
                <a:effectLst/>
                <a:latin typeface="Times" pitchFamily="2" charset="0"/>
              </a:rPr>
              <a:t>GlowPlex</a:t>
            </a:r>
            <a:r>
              <a:rPr lang="en-US" sz="1300" b="1" dirty="0">
                <a:effectLst/>
                <a:latin typeface="Times" pitchFamily="2" charset="0"/>
              </a:rPr>
              <a:t>™ </a:t>
            </a:r>
            <a:r>
              <a:rPr lang="en-US" sz="1300" dirty="0">
                <a:effectLst/>
                <a:latin typeface="Times" pitchFamily="2" charset="0"/>
              </a:rPr>
              <a:t>- A multi-functional skincare active containing Niacinamide and anti aging peptides to promote glowing skin, blur imperfections and helping to minimize the appearance of dark spots. </a:t>
            </a:r>
          </a:p>
          <a:p>
            <a:r>
              <a:rPr lang="en-US" sz="1300" b="1" dirty="0">
                <a:effectLst/>
                <a:latin typeface="Times" pitchFamily="2" charset="0"/>
              </a:rPr>
              <a:t>• Golden C </a:t>
            </a:r>
            <a:r>
              <a:rPr lang="en-US" sz="1300" dirty="0">
                <a:effectLst/>
                <a:latin typeface="Times" pitchFamily="2" charset="0"/>
              </a:rPr>
              <a:t>– Contains Vitamin C with micro gold particles that allow the Vitamin C to penetrate deeper into the skin for enhanced complexion perfecting effects while also targeting the appearance of fine lines and pigmentation. </a:t>
            </a:r>
          </a:p>
          <a:p>
            <a:r>
              <a:rPr lang="en-US" sz="1300" b="1" dirty="0">
                <a:effectLst/>
                <a:latin typeface="Times" pitchFamily="2" charset="0"/>
              </a:rPr>
              <a:t>• Violet Flower </a:t>
            </a:r>
            <a:r>
              <a:rPr lang="en-US" sz="1300" dirty="0">
                <a:effectLst/>
                <a:latin typeface="Times" pitchFamily="2" charset="0"/>
              </a:rPr>
              <a:t>– Contains natural anti-inflammatory agents to calm irritated skin as well as comedolytic and bacteriostatic properties that soothe skin imperfections while helping to prevent acne and excess oil on all skin types. </a:t>
            </a:r>
          </a:p>
          <a:p>
            <a:r>
              <a:rPr lang="en-US" sz="1300" dirty="0">
                <a:effectLst/>
                <a:latin typeface="Times" pitchFamily="2" charset="0"/>
              </a:rPr>
              <a:t>• </a:t>
            </a:r>
            <a:r>
              <a:rPr lang="en-US" sz="1300" b="1" dirty="0">
                <a:effectLst/>
                <a:latin typeface="Times" pitchFamily="2" charset="0"/>
              </a:rPr>
              <a:t>Caffeine Extracts </a:t>
            </a:r>
            <a:r>
              <a:rPr lang="en-US" sz="1300" dirty="0">
                <a:effectLst/>
                <a:latin typeface="Times" pitchFamily="2" charset="0"/>
              </a:rPr>
              <a:t>– Firms, hydrates and tightens the skin for anti-aging and wrinkle soothing properties.</a:t>
            </a:r>
          </a:p>
          <a:p>
            <a:r>
              <a:rPr lang="en-US" sz="1300" dirty="0">
                <a:effectLst/>
                <a:latin typeface="Times" pitchFamily="2" charset="0"/>
              </a:rPr>
              <a:t>• </a:t>
            </a:r>
            <a:r>
              <a:rPr lang="en-US" sz="1300" b="1" dirty="0">
                <a:effectLst/>
                <a:latin typeface="Times" pitchFamily="2" charset="0"/>
              </a:rPr>
              <a:t>Rose Water </a:t>
            </a:r>
            <a:r>
              <a:rPr lang="en-US" sz="1300" dirty="0">
                <a:effectLst/>
                <a:latin typeface="Times" pitchFamily="2" charset="0"/>
              </a:rPr>
              <a:t>– Antioxidant rich to help ward off free radical damage while also targeting skin sagging and dullness. </a:t>
            </a:r>
          </a:p>
          <a:p>
            <a:pPr marL="171450" marR="0" lvl="0" indent="-17145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 b="0" i="0" u="none" strike="noStrike" kern="1200" cap="none" spc="0" baseline="0" dirty="0">
                <a:solidFill>
                  <a:srgbClr val="000000"/>
                </a:solidFill>
                <a:uFillTx/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	</a:t>
            </a:r>
            <a:r>
              <a:rPr lang="en-US" sz="1300" b="1" i="0" u="none" strike="noStrike" kern="1200" cap="none" spc="0" baseline="0" dirty="0">
                <a:solidFill>
                  <a:srgbClr val="000000"/>
                </a:solidFill>
                <a:uFillTx/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	</a:t>
            </a:r>
            <a:r>
              <a:rPr lang="en-US" sz="1600" b="1" i="0" u="none" strike="noStrike" kern="1200" cap="none" spc="0" baseline="0" dirty="0">
                <a:solidFill>
                  <a:srgbClr val="000000"/>
                </a:solidFill>
                <a:uFillTx/>
                <a:latin typeface="Bodoni 72 Book" pitchFamily="2" charset="0"/>
                <a:ea typeface="Baskerville" panose="02020502070401020303" pitchFamily="18" charset="0"/>
                <a:cs typeface="Lucida Sans" pitchFamily="2"/>
              </a:rPr>
              <a:t>Fragrance: Beaming Starburst</a:t>
            </a:r>
            <a:endParaRPr lang="en-US" sz="1600" b="1" dirty="0">
              <a:solidFill>
                <a:srgbClr val="000000"/>
              </a:solidFill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  <a:p>
            <a:pPr marR="0" lvl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815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00" b="0" i="0" u="none" strike="noStrike" kern="1200" cap="none" spc="0" baseline="0" dirty="0">
              <a:solidFill>
                <a:srgbClr val="000000"/>
              </a:solidFill>
              <a:uFillTx/>
              <a:latin typeface="Bodoni 72 Book" pitchFamily="2" charset="0"/>
              <a:ea typeface="Baskerville" panose="02020502070401020303" pitchFamily="18" charset="0"/>
              <a:cs typeface="Lucida Sans" pitchFamily="2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08BF48-F369-7544-9B23-526F2626C433}"/>
              </a:ext>
            </a:extLst>
          </p:cNvPr>
          <p:cNvSpPr txBox="1"/>
          <p:nvPr/>
        </p:nvSpPr>
        <p:spPr>
          <a:xfrm>
            <a:off x="4872251" y="147970"/>
            <a:ext cx="7047033" cy="153229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Moonrise</a:t>
            </a:r>
            <a: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™</a:t>
            </a:r>
            <a:r>
              <a:rPr lang="en-US" sz="4000" b="1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  <a:t> </a:t>
            </a:r>
            <a:br>
              <a:rPr lang="en-US" sz="4000" b="0" i="0" u="none" strike="noStrike" kern="1200" cap="none" spc="0" baseline="0" dirty="0">
                <a:solidFill>
                  <a:srgbClr val="000000"/>
                </a:solidFill>
                <a:uFillTx/>
                <a:latin typeface="Bodoni 72 Oldstyle Book" pitchFamily="2" charset="0"/>
                <a:ea typeface="SimSun" pitchFamily="2"/>
                <a:cs typeface="Lucida Sans" pitchFamily="2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Color Barrier Breaking | Vivid Natural Bronzer</a:t>
            </a:r>
          </a:p>
          <a:p>
            <a:r>
              <a:rPr lang="en-US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Lunar Light Technology | Perfecting &amp; Blurring + Color Creating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Dark Tan Activators</a:t>
            </a:r>
            <a:endParaRPr lang="en-US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7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93307-6B32-744C-8A43-DBE523E756E9}"/>
              </a:ext>
            </a:extLst>
          </p:cNvPr>
          <p:cNvSpPr txBox="1"/>
          <p:nvPr/>
        </p:nvSpPr>
        <p:spPr>
          <a:xfrm>
            <a:off x="8260772" y="3086100"/>
            <a:ext cx="378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Megan Racine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International Sales Trainer</a:t>
            </a:r>
          </a:p>
          <a:p>
            <a:pPr algn="ctr"/>
            <a:r>
              <a:rPr lang="en-US" sz="2400" dirty="0" err="1">
                <a:solidFill>
                  <a:srgbClr val="FF40FF"/>
                </a:solidFill>
                <a:latin typeface="Bodoni 72 Book" pitchFamily="2" charset="0"/>
              </a:rPr>
              <a:t>Megan@devotedcreations.com</a:t>
            </a:r>
            <a:endParaRPr lang="en-US" sz="2400" dirty="0">
              <a:solidFill>
                <a:srgbClr val="FF40FF"/>
              </a:solidFill>
              <a:latin typeface="Bodoni 72 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1A95C-056F-B74D-9AD2-FB8D799CD70F}"/>
              </a:ext>
            </a:extLst>
          </p:cNvPr>
          <p:cNvSpPr txBox="1"/>
          <p:nvPr/>
        </p:nvSpPr>
        <p:spPr>
          <a:xfrm>
            <a:off x="8048978" y="4638322"/>
            <a:ext cx="3992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Madeleine Harrington</a:t>
            </a:r>
          </a:p>
          <a:p>
            <a:pPr algn="ctr"/>
            <a:r>
              <a:rPr lang="en-US" sz="2000" dirty="0">
                <a:solidFill>
                  <a:srgbClr val="FF40FF"/>
                </a:solidFill>
                <a:latin typeface="Bodoni 72 Book" pitchFamily="2" charset="0"/>
              </a:rPr>
              <a:t>Digital Marketing Coordinator &amp; Product Specialist</a:t>
            </a:r>
          </a:p>
          <a:p>
            <a:pPr algn="ctr"/>
            <a:r>
              <a:rPr lang="en-US" sz="2000" dirty="0" err="1">
                <a:solidFill>
                  <a:srgbClr val="FF40FF"/>
                </a:solidFill>
                <a:latin typeface="Bodoni 72 Book" pitchFamily="2" charset="0"/>
              </a:rPr>
              <a:t>mharrington@devotedcreations.com</a:t>
            </a:r>
            <a:endParaRPr lang="en-US" sz="2000" dirty="0">
              <a:solidFill>
                <a:srgbClr val="FF40FF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9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suntan lotion&#10;&#10;Description automatically generated with low confidence">
            <a:extLst>
              <a:ext uri="{FF2B5EF4-FFF2-40B4-BE49-F238E27FC236}">
                <a16:creationId xmlns:a16="http://schemas.microsoft.com/office/drawing/2014/main" id="{CD36C76F-59FE-AF47-95DF-D422C01D4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A57D06-1AA4-DC42-9855-FF53FE7F349D}"/>
              </a:ext>
            </a:extLst>
          </p:cNvPr>
          <p:cNvSpPr txBox="1"/>
          <p:nvPr/>
        </p:nvSpPr>
        <p:spPr>
          <a:xfrm>
            <a:off x="5836356" y="2686756"/>
            <a:ext cx="4289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Footlight MT Light" panose="0204060206030A020304" pitchFamily="18" charset="77"/>
              </a:rPr>
              <a:t>Giveaway!</a:t>
            </a:r>
          </a:p>
        </p:txBody>
      </p:sp>
    </p:spTree>
    <p:extLst>
      <p:ext uri="{BB962C8B-B14F-4D97-AF65-F5344CB8AC3E}">
        <p14:creationId xmlns:p14="http://schemas.microsoft.com/office/powerpoint/2010/main" val="2288624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at the camera&#10;&#10;Description automatically generated with medium confidence">
            <a:extLst>
              <a:ext uri="{FF2B5EF4-FFF2-40B4-BE49-F238E27FC236}">
                <a16:creationId xmlns:a16="http://schemas.microsoft.com/office/drawing/2014/main" id="{09011765-7F6B-394B-AAD5-A03E6936E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93307-6B32-744C-8A43-DBE523E756E9}"/>
              </a:ext>
            </a:extLst>
          </p:cNvPr>
          <p:cNvSpPr txBox="1"/>
          <p:nvPr/>
        </p:nvSpPr>
        <p:spPr>
          <a:xfrm>
            <a:off x="8260772" y="3086100"/>
            <a:ext cx="3781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Megan Racine</a:t>
            </a:r>
          </a:p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International Sales Trainer</a:t>
            </a:r>
          </a:p>
          <a:p>
            <a:pPr algn="ctr"/>
            <a:r>
              <a:rPr lang="en-US" sz="2400" dirty="0" err="1">
                <a:solidFill>
                  <a:srgbClr val="FF40FF"/>
                </a:solidFill>
                <a:latin typeface="Bodoni 72 Book" pitchFamily="2" charset="0"/>
              </a:rPr>
              <a:t>Megan@devotedcreations.com</a:t>
            </a:r>
            <a:endParaRPr lang="en-US" sz="2400" dirty="0">
              <a:solidFill>
                <a:srgbClr val="FF40FF"/>
              </a:solidFill>
              <a:latin typeface="Bodoni 72 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E1A95C-056F-B74D-9AD2-FB8D799CD70F}"/>
              </a:ext>
            </a:extLst>
          </p:cNvPr>
          <p:cNvSpPr txBox="1"/>
          <p:nvPr/>
        </p:nvSpPr>
        <p:spPr>
          <a:xfrm>
            <a:off x="8048978" y="4638322"/>
            <a:ext cx="3992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40FF"/>
                </a:solidFill>
                <a:latin typeface="Bodoni 72 Book" pitchFamily="2" charset="0"/>
              </a:rPr>
              <a:t>Madeleine Harrington</a:t>
            </a:r>
          </a:p>
          <a:p>
            <a:pPr algn="ctr"/>
            <a:r>
              <a:rPr lang="en-US" sz="2000" dirty="0">
                <a:solidFill>
                  <a:srgbClr val="FF40FF"/>
                </a:solidFill>
                <a:latin typeface="Bodoni 72 Book" pitchFamily="2" charset="0"/>
              </a:rPr>
              <a:t>Digital Marketing Coordinator &amp; Product Specialist</a:t>
            </a:r>
          </a:p>
          <a:p>
            <a:pPr algn="ctr"/>
            <a:r>
              <a:rPr lang="en-US" sz="2000" dirty="0" err="1">
                <a:solidFill>
                  <a:srgbClr val="FF40FF"/>
                </a:solidFill>
                <a:latin typeface="Bodoni 72 Book" pitchFamily="2" charset="0"/>
              </a:rPr>
              <a:t>mharrington@devotedcreations.com</a:t>
            </a:r>
            <a:endParaRPr lang="en-US" sz="2000" dirty="0">
              <a:solidFill>
                <a:srgbClr val="FF40FF"/>
              </a:solidFill>
              <a:latin typeface="Bodoni 72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211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366</Words>
  <Application>Microsoft Macintosh PowerPoint</Application>
  <PresentationFormat>Widescreen</PresentationFormat>
  <Paragraphs>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Baskerville</vt:lpstr>
      <vt:lpstr>Baskerville Old Face</vt:lpstr>
      <vt:lpstr>Bodoni 72 Book</vt:lpstr>
      <vt:lpstr>Bodoni 72 Oldstyle Book</vt:lpstr>
      <vt:lpstr>Calibri</vt:lpstr>
      <vt:lpstr>Calibri Light</vt:lpstr>
      <vt:lpstr>Footlight MT Light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Racine</dc:creator>
  <cp:lastModifiedBy>Megan Racine</cp:lastModifiedBy>
  <cp:revision>6</cp:revision>
  <dcterms:created xsi:type="dcterms:W3CDTF">2023-05-22T15:32:03Z</dcterms:created>
  <dcterms:modified xsi:type="dcterms:W3CDTF">2023-05-26T15:03:08Z</dcterms:modified>
</cp:coreProperties>
</file>