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704" r:id="rId3"/>
    <p:sldId id="702" r:id="rId4"/>
    <p:sldId id="703" r:id="rId5"/>
    <p:sldId id="739" r:id="rId6"/>
    <p:sldId id="689" r:id="rId7"/>
    <p:sldId id="678" r:id="rId8"/>
    <p:sldId id="741" r:id="rId9"/>
    <p:sldId id="740" r:id="rId10"/>
    <p:sldId id="742" r:id="rId11"/>
    <p:sldId id="64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780"/>
    <p:restoredTop sz="96197"/>
  </p:normalViewPr>
  <p:slideViewPr>
    <p:cSldViewPr snapToGrid="0" snapToObjects="1">
      <p:cViewPr>
        <p:scale>
          <a:sx n="100" d="100"/>
          <a:sy n="100" d="100"/>
        </p:scale>
        <p:origin x="152" y="6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23FB9-CB7E-D548-B9E9-AEACCB0018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66DDB4-FDA3-7E46-8347-3718967537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C2F099-15C2-B343-BC70-15F52EF53B74}"/>
              </a:ext>
            </a:extLst>
          </p:cNvPr>
          <p:cNvSpPr>
            <a:spLocks noGrp="1"/>
          </p:cNvSpPr>
          <p:nvPr>
            <p:ph type="dt" sz="half" idx="10"/>
          </p:nvPr>
        </p:nvSpPr>
        <p:spPr/>
        <p:txBody>
          <a:bodyPr/>
          <a:lstStyle/>
          <a:p>
            <a:fld id="{06780B7F-15F9-8740-858C-AE2CC6A2C758}" type="datetimeFigureOut">
              <a:rPr lang="en-US" smtClean="0"/>
              <a:t>8/4/22</a:t>
            </a:fld>
            <a:endParaRPr lang="en-US"/>
          </a:p>
        </p:txBody>
      </p:sp>
      <p:sp>
        <p:nvSpPr>
          <p:cNvPr id="5" name="Footer Placeholder 4">
            <a:extLst>
              <a:ext uri="{FF2B5EF4-FFF2-40B4-BE49-F238E27FC236}">
                <a16:creationId xmlns:a16="http://schemas.microsoft.com/office/drawing/2014/main" id="{AE169138-3265-E449-A3FA-140949157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9CBDB-40C1-8B4F-B49F-E73BF9C20D0F}"/>
              </a:ext>
            </a:extLst>
          </p:cNvPr>
          <p:cNvSpPr>
            <a:spLocks noGrp="1"/>
          </p:cNvSpPr>
          <p:nvPr>
            <p:ph type="sldNum" sz="quarter" idx="12"/>
          </p:nvPr>
        </p:nvSpPr>
        <p:spPr/>
        <p:txBody>
          <a:bodyPr/>
          <a:lstStyle/>
          <a:p>
            <a:fld id="{2AF37AC2-C070-F24D-974F-4DA37ECC034A}" type="slidenum">
              <a:rPr lang="en-US" smtClean="0"/>
              <a:t>‹#›</a:t>
            </a:fld>
            <a:endParaRPr lang="en-US"/>
          </a:p>
        </p:txBody>
      </p:sp>
    </p:spTree>
    <p:extLst>
      <p:ext uri="{BB962C8B-B14F-4D97-AF65-F5344CB8AC3E}">
        <p14:creationId xmlns:p14="http://schemas.microsoft.com/office/powerpoint/2010/main" val="1827654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5D2FD-AD63-9341-BA84-A2E7C8E124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A8017A-212B-1E4C-A3F3-AF4AEDACC0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E12FC7-89CD-2D46-9E83-B82C6EFB9576}"/>
              </a:ext>
            </a:extLst>
          </p:cNvPr>
          <p:cNvSpPr>
            <a:spLocks noGrp="1"/>
          </p:cNvSpPr>
          <p:nvPr>
            <p:ph type="dt" sz="half" idx="10"/>
          </p:nvPr>
        </p:nvSpPr>
        <p:spPr/>
        <p:txBody>
          <a:bodyPr/>
          <a:lstStyle/>
          <a:p>
            <a:fld id="{06780B7F-15F9-8740-858C-AE2CC6A2C758}" type="datetimeFigureOut">
              <a:rPr lang="en-US" smtClean="0"/>
              <a:t>8/4/22</a:t>
            </a:fld>
            <a:endParaRPr lang="en-US"/>
          </a:p>
        </p:txBody>
      </p:sp>
      <p:sp>
        <p:nvSpPr>
          <p:cNvPr id="5" name="Footer Placeholder 4">
            <a:extLst>
              <a:ext uri="{FF2B5EF4-FFF2-40B4-BE49-F238E27FC236}">
                <a16:creationId xmlns:a16="http://schemas.microsoft.com/office/drawing/2014/main" id="{E8105D6B-E0DF-B143-9C4E-2B070C688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18F7EA-942E-604B-A307-7F0FAE41597F}"/>
              </a:ext>
            </a:extLst>
          </p:cNvPr>
          <p:cNvSpPr>
            <a:spLocks noGrp="1"/>
          </p:cNvSpPr>
          <p:nvPr>
            <p:ph type="sldNum" sz="quarter" idx="12"/>
          </p:nvPr>
        </p:nvSpPr>
        <p:spPr/>
        <p:txBody>
          <a:bodyPr/>
          <a:lstStyle/>
          <a:p>
            <a:fld id="{2AF37AC2-C070-F24D-974F-4DA37ECC034A}" type="slidenum">
              <a:rPr lang="en-US" smtClean="0"/>
              <a:t>‹#›</a:t>
            </a:fld>
            <a:endParaRPr lang="en-US"/>
          </a:p>
        </p:txBody>
      </p:sp>
    </p:spTree>
    <p:extLst>
      <p:ext uri="{BB962C8B-B14F-4D97-AF65-F5344CB8AC3E}">
        <p14:creationId xmlns:p14="http://schemas.microsoft.com/office/powerpoint/2010/main" val="273561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247931-97CE-1445-9187-959D5C8564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2FC205-F6F8-7D48-BB1E-037EC3FC06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AC669C-56EB-C04A-9291-C46EEA2B2908}"/>
              </a:ext>
            </a:extLst>
          </p:cNvPr>
          <p:cNvSpPr>
            <a:spLocks noGrp="1"/>
          </p:cNvSpPr>
          <p:nvPr>
            <p:ph type="dt" sz="half" idx="10"/>
          </p:nvPr>
        </p:nvSpPr>
        <p:spPr/>
        <p:txBody>
          <a:bodyPr/>
          <a:lstStyle/>
          <a:p>
            <a:fld id="{06780B7F-15F9-8740-858C-AE2CC6A2C758}" type="datetimeFigureOut">
              <a:rPr lang="en-US" smtClean="0"/>
              <a:t>8/4/22</a:t>
            </a:fld>
            <a:endParaRPr lang="en-US"/>
          </a:p>
        </p:txBody>
      </p:sp>
      <p:sp>
        <p:nvSpPr>
          <p:cNvPr id="5" name="Footer Placeholder 4">
            <a:extLst>
              <a:ext uri="{FF2B5EF4-FFF2-40B4-BE49-F238E27FC236}">
                <a16:creationId xmlns:a16="http://schemas.microsoft.com/office/drawing/2014/main" id="{E1626526-F13F-6840-A125-6CB679C5B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3E5580-BC03-EE43-8701-282DEC99FA11}"/>
              </a:ext>
            </a:extLst>
          </p:cNvPr>
          <p:cNvSpPr>
            <a:spLocks noGrp="1"/>
          </p:cNvSpPr>
          <p:nvPr>
            <p:ph type="sldNum" sz="quarter" idx="12"/>
          </p:nvPr>
        </p:nvSpPr>
        <p:spPr/>
        <p:txBody>
          <a:bodyPr/>
          <a:lstStyle/>
          <a:p>
            <a:fld id="{2AF37AC2-C070-F24D-974F-4DA37ECC034A}" type="slidenum">
              <a:rPr lang="en-US" smtClean="0"/>
              <a:t>‹#›</a:t>
            </a:fld>
            <a:endParaRPr lang="en-US"/>
          </a:p>
        </p:txBody>
      </p:sp>
    </p:spTree>
    <p:extLst>
      <p:ext uri="{BB962C8B-B14F-4D97-AF65-F5344CB8AC3E}">
        <p14:creationId xmlns:p14="http://schemas.microsoft.com/office/powerpoint/2010/main" val="1274421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6941C-EA11-3647-94CF-5638DCD7EC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9B0560-3724-0C4A-84BF-485266B8B4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861FD-C794-2045-832A-DC18029D7624}"/>
              </a:ext>
            </a:extLst>
          </p:cNvPr>
          <p:cNvSpPr>
            <a:spLocks noGrp="1"/>
          </p:cNvSpPr>
          <p:nvPr>
            <p:ph type="dt" sz="half" idx="10"/>
          </p:nvPr>
        </p:nvSpPr>
        <p:spPr/>
        <p:txBody>
          <a:bodyPr/>
          <a:lstStyle/>
          <a:p>
            <a:fld id="{06780B7F-15F9-8740-858C-AE2CC6A2C758}" type="datetimeFigureOut">
              <a:rPr lang="en-US" smtClean="0"/>
              <a:t>8/4/22</a:t>
            </a:fld>
            <a:endParaRPr lang="en-US"/>
          </a:p>
        </p:txBody>
      </p:sp>
      <p:sp>
        <p:nvSpPr>
          <p:cNvPr id="5" name="Footer Placeholder 4">
            <a:extLst>
              <a:ext uri="{FF2B5EF4-FFF2-40B4-BE49-F238E27FC236}">
                <a16:creationId xmlns:a16="http://schemas.microsoft.com/office/drawing/2014/main" id="{B1467EA5-D4B7-4046-ABAD-643949DE5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6512EB-6AA5-EB49-995B-B0AD231422B6}"/>
              </a:ext>
            </a:extLst>
          </p:cNvPr>
          <p:cNvSpPr>
            <a:spLocks noGrp="1"/>
          </p:cNvSpPr>
          <p:nvPr>
            <p:ph type="sldNum" sz="quarter" idx="12"/>
          </p:nvPr>
        </p:nvSpPr>
        <p:spPr/>
        <p:txBody>
          <a:bodyPr/>
          <a:lstStyle/>
          <a:p>
            <a:fld id="{2AF37AC2-C070-F24D-974F-4DA37ECC034A}" type="slidenum">
              <a:rPr lang="en-US" smtClean="0"/>
              <a:t>‹#›</a:t>
            </a:fld>
            <a:endParaRPr lang="en-US"/>
          </a:p>
        </p:txBody>
      </p:sp>
    </p:spTree>
    <p:extLst>
      <p:ext uri="{BB962C8B-B14F-4D97-AF65-F5344CB8AC3E}">
        <p14:creationId xmlns:p14="http://schemas.microsoft.com/office/powerpoint/2010/main" val="3246833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79F47-741F-494E-A679-34D44DC327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B3FCFC-5843-074E-8F1F-107124483C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ABA335-D62A-1F4E-949B-5F1A3E160F0A}"/>
              </a:ext>
            </a:extLst>
          </p:cNvPr>
          <p:cNvSpPr>
            <a:spLocks noGrp="1"/>
          </p:cNvSpPr>
          <p:nvPr>
            <p:ph type="dt" sz="half" idx="10"/>
          </p:nvPr>
        </p:nvSpPr>
        <p:spPr/>
        <p:txBody>
          <a:bodyPr/>
          <a:lstStyle/>
          <a:p>
            <a:fld id="{06780B7F-15F9-8740-858C-AE2CC6A2C758}" type="datetimeFigureOut">
              <a:rPr lang="en-US" smtClean="0"/>
              <a:t>8/4/22</a:t>
            </a:fld>
            <a:endParaRPr lang="en-US"/>
          </a:p>
        </p:txBody>
      </p:sp>
      <p:sp>
        <p:nvSpPr>
          <p:cNvPr id="5" name="Footer Placeholder 4">
            <a:extLst>
              <a:ext uri="{FF2B5EF4-FFF2-40B4-BE49-F238E27FC236}">
                <a16:creationId xmlns:a16="http://schemas.microsoft.com/office/drawing/2014/main" id="{F5F82439-98E0-8545-9F0F-6569CC37AE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BAF7A4-4D82-0F48-B9E8-7BCA7B26C244}"/>
              </a:ext>
            </a:extLst>
          </p:cNvPr>
          <p:cNvSpPr>
            <a:spLocks noGrp="1"/>
          </p:cNvSpPr>
          <p:nvPr>
            <p:ph type="sldNum" sz="quarter" idx="12"/>
          </p:nvPr>
        </p:nvSpPr>
        <p:spPr/>
        <p:txBody>
          <a:bodyPr/>
          <a:lstStyle/>
          <a:p>
            <a:fld id="{2AF37AC2-C070-F24D-974F-4DA37ECC034A}" type="slidenum">
              <a:rPr lang="en-US" smtClean="0"/>
              <a:t>‹#›</a:t>
            </a:fld>
            <a:endParaRPr lang="en-US"/>
          </a:p>
        </p:txBody>
      </p:sp>
    </p:spTree>
    <p:extLst>
      <p:ext uri="{BB962C8B-B14F-4D97-AF65-F5344CB8AC3E}">
        <p14:creationId xmlns:p14="http://schemas.microsoft.com/office/powerpoint/2010/main" val="631595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B352C-BC0E-5D4B-AC32-8048F91DAE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AB075A-DED6-E842-840A-E8BC050DFD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7986AB-C154-B949-92E8-99E119E070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301A75-0056-8A4A-A698-549930432018}"/>
              </a:ext>
            </a:extLst>
          </p:cNvPr>
          <p:cNvSpPr>
            <a:spLocks noGrp="1"/>
          </p:cNvSpPr>
          <p:nvPr>
            <p:ph type="dt" sz="half" idx="10"/>
          </p:nvPr>
        </p:nvSpPr>
        <p:spPr/>
        <p:txBody>
          <a:bodyPr/>
          <a:lstStyle/>
          <a:p>
            <a:fld id="{06780B7F-15F9-8740-858C-AE2CC6A2C758}" type="datetimeFigureOut">
              <a:rPr lang="en-US" smtClean="0"/>
              <a:t>8/4/22</a:t>
            </a:fld>
            <a:endParaRPr lang="en-US"/>
          </a:p>
        </p:txBody>
      </p:sp>
      <p:sp>
        <p:nvSpPr>
          <p:cNvPr id="6" name="Footer Placeholder 5">
            <a:extLst>
              <a:ext uri="{FF2B5EF4-FFF2-40B4-BE49-F238E27FC236}">
                <a16:creationId xmlns:a16="http://schemas.microsoft.com/office/drawing/2014/main" id="{723C2179-D4D3-5C48-BF44-1294D449B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502903-AED5-6E4C-88A2-E7C861B15089}"/>
              </a:ext>
            </a:extLst>
          </p:cNvPr>
          <p:cNvSpPr>
            <a:spLocks noGrp="1"/>
          </p:cNvSpPr>
          <p:nvPr>
            <p:ph type="sldNum" sz="quarter" idx="12"/>
          </p:nvPr>
        </p:nvSpPr>
        <p:spPr/>
        <p:txBody>
          <a:bodyPr/>
          <a:lstStyle/>
          <a:p>
            <a:fld id="{2AF37AC2-C070-F24D-974F-4DA37ECC034A}" type="slidenum">
              <a:rPr lang="en-US" smtClean="0"/>
              <a:t>‹#›</a:t>
            </a:fld>
            <a:endParaRPr lang="en-US"/>
          </a:p>
        </p:txBody>
      </p:sp>
    </p:spTree>
    <p:extLst>
      <p:ext uri="{BB962C8B-B14F-4D97-AF65-F5344CB8AC3E}">
        <p14:creationId xmlns:p14="http://schemas.microsoft.com/office/powerpoint/2010/main" val="651570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023F7-7724-114F-9D92-34F0AC7463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5F1FA5-0EB1-5D4F-B1C7-B19013318C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413074-739E-5141-BD8B-D06011C186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895D6A-5665-574A-A264-7C23450EB0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4007E0-E1CB-C94E-BA36-17EAA490A4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B034E9-5F5D-F24B-9874-2ACF4E3099FD}"/>
              </a:ext>
            </a:extLst>
          </p:cNvPr>
          <p:cNvSpPr>
            <a:spLocks noGrp="1"/>
          </p:cNvSpPr>
          <p:nvPr>
            <p:ph type="dt" sz="half" idx="10"/>
          </p:nvPr>
        </p:nvSpPr>
        <p:spPr/>
        <p:txBody>
          <a:bodyPr/>
          <a:lstStyle/>
          <a:p>
            <a:fld id="{06780B7F-15F9-8740-858C-AE2CC6A2C758}" type="datetimeFigureOut">
              <a:rPr lang="en-US" smtClean="0"/>
              <a:t>8/4/22</a:t>
            </a:fld>
            <a:endParaRPr lang="en-US"/>
          </a:p>
        </p:txBody>
      </p:sp>
      <p:sp>
        <p:nvSpPr>
          <p:cNvPr id="8" name="Footer Placeholder 7">
            <a:extLst>
              <a:ext uri="{FF2B5EF4-FFF2-40B4-BE49-F238E27FC236}">
                <a16:creationId xmlns:a16="http://schemas.microsoft.com/office/drawing/2014/main" id="{62D588F3-5C24-6E4A-B9C1-C053E06318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307E13-208C-5A4D-A379-83628A9507AE}"/>
              </a:ext>
            </a:extLst>
          </p:cNvPr>
          <p:cNvSpPr>
            <a:spLocks noGrp="1"/>
          </p:cNvSpPr>
          <p:nvPr>
            <p:ph type="sldNum" sz="quarter" idx="12"/>
          </p:nvPr>
        </p:nvSpPr>
        <p:spPr/>
        <p:txBody>
          <a:bodyPr/>
          <a:lstStyle/>
          <a:p>
            <a:fld id="{2AF37AC2-C070-F24D-974F-4DA37ECC034A}" type="slidenum">
              <a:rPr lang="en-US" smtClean="0"/>
              <a:t>‹#›</a:t>
            </a:fld>
            <a:endParaRPr lang="en-US"/>
          </a:p>
        </p:txBody>
      </p:sp>
    </p:spTree>
    <p:extLst>
      <p:ext uri="{BB962C8B-B14F-4D97-AF65-F5344CB8AC3E}">
        <p14:creationId xmlns:p14="http://schemas.microsoft.com/office/powerpoint/2010/main" val="2834288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32DA2-A060-2542-A4F0-F03E983752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967B65-F4A1-564A-B624-2819ED7BE527}"/>
              </a:ext>
            </a:extLst>
          </p:cNvPr>
          <p:cNvSpPr>
            <a:spLocks noGrp="1"/>
          </p:cNvSpPr>
          <p:nvPr>
            <p:ph type="dt" sz="half" idx="10"/>
          </p:nvPr>
        </p:nvSpPr>
        <p:spPr/>
        <p:txBody>
          <a:bodyPr/>
          <a:lstStyle/>
          <a:p>
            <a:fld id="{06780B7F-15F9-8740-858C-AE2CC6A2C758}" type="datetimeFigureOut">
              <a:rPr lang="en-US" smtClean="0"/>
              <a:t>8/4/22</a:t>
            </a:fld>
            <a:endParaRPr lang="en-US"/>
          </a:p>
        </p:txBody>
      </p:sp>
      <p:sp>
        <p:nvSpPr>
          <p:cNvPr id="4" name="Footer Placeholder 3">
            <a:extLst>
              <a:ext uri="{FF2B5EF4-FFF2-40B4-BE49-F238E27FC236}">
                <a16:creationId xmlns:a16="http://schemas.microsoft.com/office/drawing/2014/main" id="{08665BE8-21E9-7746-83CC-F7F6FC4032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1A430E-2C8C-0F48-B83D-99CFBA1371BB}"/>
              </a:ext>
            </a:extLst>
          </p:cNvPr>
          <p:cNvSpPr>
            <a:spLocks noGrp="1"/>
          </p:cNvSpPr>
          <p:nvPr>
            <p:ph type="sldNum" sz="quarter" idx="12"/>
          </p:nvPr>
        </p:nvSpPr>
        <p:spPr/>
        <p:txBody>
          <a:bodyPr/>
          <a:lstStyle/>
          <a:p>
            <a:fld id="{2AF37AC2-C070-F24D-974F-4DA37ECC034A}" type="slidenum">
              <a:rPr lang="en-US" smtClean="0"/>
              <a:t>‹#›</a:t>
            </a:fld>
            <a:endParaRPr lang="en-US"/>
          </a:p>
        </p:txBody>
      </p:sp>
    </p:spTree>
    <p:extLst>
      <p:ext uri="{BB962C8B-B14F-4D97-AF65-F5344CB8AC3E}">
        <p14:creationId xmlns:p14="http://schemas.microsoft.com/office/powerpoint/2010/main" val="2778162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A096A1-CCCF-4240-B4DD-15A02CAD832A}"/>
              </a:ext>
            </a:extLst>
          </p:cNvPr>
          <p:cNvSpPr>
            <a:spLocks noGrp="1"/>
          </p:cNvSpPr>
          <p:nvPr>
            <p:ph type="dt" sz="half" idx="10"/>
          </p:nvPr>
        </p:nvSpPr>
        <p:spPr/>
        <p:txBody>
          <a:bodyPr/>
          <a:lstStyle/>
          <a:p>
            <a:fld id="{06780B7F-15F9-8740-858C-AE2CC6A2C758}" type="datetimeFigureOut">
              <a:rPr lang="en-US" smtClean="0"/>
              <a:t>8/4/22</a:t>
            </a:fld>
            <a:endParaRPr lang="en-US"/>
          </a:p>
        </p:txBody>
      </p:sp>
      <p:sp>
        <p:nvSpPr>
          <p:cNvPr id="3" name="Footer Placeholder 2">
            <a:extLst>
              <a:ext uri="{FF2B5EF4-FFF2-40B4-BE49-F238E27FC236}">
                <a16:creationId xmlns:a16="http://schemas.microsoft.com/office/drawing/2014/main" id="{033751A2-9B9E-954F-B03E-2D4FF62409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924787-0E00-4048-910E-33E04F6EC66E}"/>
              </a:ext>
            </a:extLst>
          </p:cNvPr>
          <p:cNvSpPr>
            <a:spLocks noGrp="1"/>
          </p:cNvSpPr>
          <p:nvPr>
            <p:ph type="sldNum" sz="quarter" idx="12"/>
          </p:nvPr>
        </p:nvSpPr>
        <p:spPr/>
        <p:txBody>
          <a:bodyPr/>
          <a:lstStyle/>
          <a:p>
            <a:fld id="{2AF37AC2-C070-F24D-974F-4DA37ECC034A}" type="slidenum">
              <a:rPr lang="en-US" smtClean="0"/>
              <a:t>‹#›</a:t>
            </a:fld>
            <a:endParaRPr lang="en-US"/>
          </a:p>
        </p:txBody>
      </p:sp>
    </p:spTree>
    <p:extLst>
      <p:ext uri="{BB962C8B-B14F-4D97-AF65-F5344CB8AC3E}">
        <p14:creationId xmlns:p14="http://schemas.microsoft.com/office/powerpoint/2010/main" val="99630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F0523-F49E-2B43-9CA8-A61E814F94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3FF8E8-80AC-FA4D-8BA5-8D8B264352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4DF9EA-0D8E-DA44-800C-6616E616B7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90C86E-A69E-8E49-B06A-3287E16056C6}"/>
              </a:ext>
            </a:extLst>
          </p:cNvPr>
          <p:cNvSpPr>
            <a:spLocks noGrp="1"/>
          </p:cNvSpPr>
          <p:nvPr>
            <p:ph type="dt" sz="half" idx="10"/>
          </p:nvPr>
        </p:nvSpPr>
        <p:spPr/>
        <p:txBody>
          <a:bodyPr/>
          <a:lstStyle/>
          <a:p>
            <a:fld id="{06780B7F-15F9-8740-858C-AE2CC6A2C758}" type="datetimeFigureOut">
              <a:rPr lang="en-US" smtClean="0"/>
              <a:t>8/4/22</a:t>
            </a:fld>
            <a:endParaRPr lang="en-US"/>
          </a:p>
        </p:txBody>
      </p:sp>
      <p:sp>
        <p:nvSpPr>
          <p:cNvPr id="6" name="Footer Placeholder 5">
            <a:extLst>
              <a:ext uri="{FF2B5EF4-FFF2-40B4-BE49-F238E27FC236}">
                <a16:creationId xmlns:a16="http://schemas.microsoft.com/office/drawing/2014/main" id="{E819C948-BDDC-C34B-AF8D-DC6C5764F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FB67-A943-C64C-B953-28F243EAC219}"/>
              </a:ext>
            </a:extLst>
          </p:cNvPr>
          <p:cNvSpPr>
            <a:spLocks noGrp="1"/>
          </p:cNvSpPr>
          <p:nvPr>
            <p:ph type="sldNum" sz="quarter" idx="12"/>
          </p:nvPr>
        </p:nvSpPr>
        <p:spPr/>
        <p:txBody>
          <a:bodyPr/>
          <a:lstStyle/>
          <a:p>
            <a:fld id="{2AF37AC2-C070-F24D-974F-4DA37ECC034A}" type="slidenum">
              <a:rPr lang="en-US" smtClean="0"/>
              <a:t>‹#›</a:t>
            </a:fld>
            <a:endParaRPr lang="en-US"/>
          </a:p>
        </p:txBody>
      </p:sp>
    </p:spTree>
    <p:extLst>
      <p:ext uri="{BB962C8B-B14F-4D97-AF65-F5344CB8AC3E}">
        <p14:creationId xmlns:p14="http://schemas.microsoft.com/office/powerpoint/2010/main" val="3532169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14395-AA82-7A4A-B67A-420CAC9779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9CA7E6-6474-AC47-A9D7-AE39FA76EA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1DA052-64CF-4744-8474-86D93F23EB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E29A33-8B7D-8C44-B5A5-04C288E5E19A}"/>
              </a:ext>
            </a:extLst>
          </p:cNvPr>
          <p:cNvSpPr>
            <a:spLocks noGrp="1"/>
          </p:cNvSpPr>
          <p:nvPr>
            <p:ph type="dt" sz="half" idx="10"/>
          </p:nvPr>
        </p:nvSpPr>
        <p:spPr/>
        <p:txBody>
          <a:bodyPr/>
          <a:lstStyle/>
          <a:p>
            <a:fld id="{06780B7F-15F9-8740-858C-AE2CC6A2C758}" type="datetimeFigureOut">
              <a:rPr lang="en-US" smtClean="0"/>
              <a:t>8/4/22</a:t>
            </a:fld>
            <a:endParaRPr lang="en-US"/>
          </a:p>
        </p:txBody>
      </p:sp>
      <p:sp>
        <p:nvSpPr>
          <p:cNvPr id="6" name="Footer Placeholder 5">
            <a:extLst>
              <a:ext uri="{FF2B5EF4-FFF2-40B4-BE49-F238E27FC236}">
                <a16:creationId xmlns:a16="http://schemas.microsoft.com/office/drawing/2014/main" id="{A8E0EDA3-5309-9146-8774-FE707AF83F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E725A2-7622-844D-91C9-3CB84DBCBAD9}"/>
              </a:ext>
            </a:extLst>
          </p:cNvPr>
          <p:cNvSpPr>
            <a:spLocks noGrp="1"/>
          </p:cNvSpPr>
          <p:nvPr>
            <p:ph type="sldNum" sz="quarter" idx="12"/>
          </p:nvPr>
        </p:nvSpPr>
        <p:spPr/>
        <p:txBody>
          <a:bodyPr/>
          <a:lstStyle/>
          <a:p>
            <a:fld id="{2AF37AC2-C070-F24D-974F-4DA37ECC034A}" type="slidenum">
              <a:rPr lang="en-US" smtClean="0"/>
              <a:t>‹#›</a:t>
            </a:fld>
            <a:endParaRPr lang="en-US"/>
          </a:p>
        </p:txBody>
      </p:sp>
    </p:spTree>
    <p:extLst>
      <p:ext uri="{BB962C8B-B14F-4D97-AF65-F5344CB8AC3E}">
        <p14:creationId xmlns:p14="http://schemas.microsoft.com/office/powerpoint/2010/main" val="2091732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24CD68-DECB-1D4C-869E-491396F588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DB0AEA-C7F7-4A46-9B8B-31FB76A361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0422F0-7509-4A43-9A92-723E72F9D4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780B7F-15F9-8740-858C-AE2CC6A2C758}" type="datetimeFigureOut">
              <a:rPr lang="en-US" smtClean="0"/>
              <a:t>8/4/22</a:t>
            </a:fld>
            <a:endParaRPr lang="en-US"/>
          </a:p>
        </p:txBody>
      </p:sp>
      <p:sp>
        <p:nvSpPr>
          <p:cNvPr id="5" name="Footer Placeholder 4">
            <a:extLst>
              <a:ext uri="{FF2B5EF4-FFF2-40B4-BE49-F238E27FC236}">
                <a16:creationId xmlns:a16="http://schemas.microsoft.com/office/drawing/2014/main" id="{429C4C77-FD74-474E-80D7-24BE6E1B48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3CC940-0EA4-B543-A56A-BCFFB664D9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F37AC2-C070-F24D-974F-4DA37ECC034A}" type="slidenum">
              <a:rPr lang="en-US" smtClean="0"/>
              <a:t>‹#›</a:t>
            </a:fld>
            <a:endParaRPr lang="en-US"/>
          </a:p>
        </p:txBody>
      </p:sp>
    </p:spTree>
    <p:extLst>
      <p:ext uri="{BB962C8B-B14F-4D97-AF65-F5344CB8AC3E}">
        <p14:creationId xmlns:p14="http://schemas.microsoft.com/office/powerpoint/2010/main" val="138445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mailto:megan@devotedcreations.com"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picture containing diagram&#10;&#10;Description automatically generated">
            <a:extLst>
              <a:ext uri="{FF2B5EF4-FFF2-40B4-BE49-F238E27FC236}">
                <a16:creationId xmlns:a16="http://schemas.microsoft.com/office/drawing/2014/main" id="{6F804560-3776-E04B-9E41-F35E09DFF3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12182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ogo, company name&#10;&#10;Description automatically generated">
            <a:extLst>
              <a:ext uri="{FF2B5EF4-FFF2-40B4-BE49-F238E27FC236}">
                <a16:creationId xmlns:a16="http://schemas.microsoft.com/office/drawing/2014/main" id="{444B1EE2-8509-8C4B-84C6-FA41F7B131F9}"/>
              </a:ext>
            </a:extLst>
          </p:cNvPr>
          <p:cNvPicPr>
            <a:picLocks noChangeAspect="1"/>
          </p:cNvPicPr>
          <p:nvPr/>
        </p:nvPicPr>
        <p:blipFill>
          <a:blip r:embed="rId3"/>
          <a:stretch>
            <a:fillRect/>
          </a:stretch>
        </p:blipFill>
        <p:spPr>
          <a:xfrm>
            <a:off x="1275521" y="934277"/>
            <a:ext cx="4512365" cy="4512365"/>
          </a:xfrm>
          <a:prstGeom prst="rect">
            <a:avLst/>
          </a:prstGeom>
        </p:spPr>
      </p:pic>
      <p:sp>
        <p:nvSpPr>
          <p:cNvPr id="6" name="TextBox 5">
            <a:extLst>
              <a:ext uri="{FF2B5EF4-FFF2-40B4-BE49-F238E27FC236}">
                <a16:creationId xmlns:a16="http://schemas.microsoft.com/office/drawing/2014/main" id="{B4AD636F-91D5-8141-8C67-5BD7DBF3184C}"/>
              </a:ext>
            </a:extLst>
          </p:cNvPr>
          <p:cNvSpPr txBox="1"/>
          <p:nvPr/>
        </p:nvSpPr>
        <p:spPr>
          <a:xfrm>
            <a:off x="5787886" y="1790075"/>
            <a:ext cx="5827644" cy="2800767"/>
          </a:xfrm>
          <a:prstGeom prst="rect">
            <a:avLst/>
          </a:prstGeom>
          <a:noFill/>
        </p:spPr>
        <p:txBody>
          <a:bodyPr wrap="square" rtlCol="0">
            <a:spAutoFit/>
          </a:bodyPr>
          <a:lstStyle/>
          <a:p>
            <a:pPr algn="ctr"/>
            <a:r>
              <a:rPr lang="en-US" sz="8800" dirty="0">
                <a:solidFill>
                  <a:srgbClr val="7030A0"/>
                </a:solidFill>
                <a:latin typeface="Rastanty Cortez" panose="02000506000000020003" pitchFamily="2" charset="77"/>
              </a:rPr>
              <a:t>2022 Midseason Product Training</a:t>
            </a:r>
          </a:p>
        </p:txBody>
      </p:sp>
    </p:spTree>
    <p:extLst>
      <p:ext uri="{BB962C8B-B14F-4D97-AF65-F5344CB8AC3E}">
        <p14:creationId xmlns:p14="http://schemas.microsoft.com/office/powerpoint/2010/main" val="3788933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iletry, cosmetic&#10;&#10;Description automatically generated">
            <a:extLst>
              <a:ext uri="{FF2B5EF4-FFF2-40B4-BE49-F238E27FC236}">
                <a16:creationId xmlns:a16="http://schemas.microsoft.com/office/drawing/2014/main" id="{FAFCC18C-146E-CC49-8410-1F9C2835FA89}"/>
              </a:ext>
            </a:extLst>
          </p:cNvPr>
          <p:cNvPicPr>
            <a:picLocks noChangeAspect="1"/>
          </p:cNvPicPr>
          <p:nvPr/>
        </p:nvPicPr>
        <p:blipFill>
          <a:blip r:embed="rId2"/>
          <a:stretch>
            <a:fillRect/>
          </a:stretch>
        </p:blipFill>
        <p:spPr>
          <a:xfrm>
            <a:off x="6350" y="0"/>
            <a:ext cx="12179300" cy="6858000"/>
          </a:xfrm>
          <a:prstGeom prst="rect">
            <a:avLst/>
          </a:prstGeom>
        </p:spPr>
      </p:pic>
      <p:sp>
        <p:nvSpPr>
          <p:cNvPr id="2" name="TextBox 1">
            <a:extLst>
              <a:ext uri="{FF2B5EF4-FFF2-40B4-BE49-F238E27FC236}">
                <a16:creationId xmlns:a16="http://schemas.microsoft.com/office/drawing/2014/main" id="{EEF9EDEC-C1A3-684D-A061-6A539C358DF3}"/>
              </a:ext>
            </a:extLst>
          </p:cNvPr>
          <p:cNvSpPr txBox="1"/>
          <p:nvPr/>
        </p:nvSpPr>
        <p:spPr>
          <a:xfrm>
            <a:off x="4194313" y="1848679"/>
            <a:ext cx="7315200" cy="2123658"/>
          </a:xfrm>
          <a:prstGeom prst="rect">
            <a:avLst/>
          </a:prstGeom>
          <a:noFill/>
        </p:spPr>
        <p:txBody>
          <a:bodyPr wrap="square" rtlCol="0">
            <a:spAutoFit/>
          </a:bodyPr>
          <a:lstStyle/>
          <a:p>
            <a:r>
              <a:rPr lang="en-US" sz="4400" dirty="0">
                <a:latin typeface="Bodoni 72 Book" pitchFamily="2" charset="0"/>
              </a:rPr>
              <a:t>What is your favorite new ingredient(s) in the midseason products and why?</a:t>
            </a:r>
          </a:p>
        </p:txBody>
      </p:sp>
    </p:spTree>
    <p:extLst>
      <p:ext uri="{BB962C8B-B14F-4D97-AF65-F5344CB8AC3E}">
        <p14:creationId xmlns:p14="http://schemas.microsoft.com/office/powerpoint/2010/main" val="3784659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long hair&#10;&#10;Description automatically generated with low confidence">
            <a:extLst>
              <a:ext uri="{FF2B5EF4-FFF2-40B4-BE49-F238E27FC236}">
                <a16:creationId xmlns:a16="http://schemas.microsoft.com/office/drawing/2014/main" id="{E2B5E4AF-2870-F14C-989B-1F70069EC652}"/>
              </a:ext>
            </a:extLst>
          </p:cNvPr>
          <p:cNvPicPr>
            <a:picLocks noChangeAspect="1"/>
          </p:cNvPicPr>
          <p:nvPr/>
        </p:nvPicPr>
        <p:blipFill>
          <a:blip r:embed="rId2"/>
          <a:stretch>
            <a:fillRect/>
          </a:stretch>
        </p:blipFill>
        <p:spPr>
          <a:xfrm>
            <a:off x="4930" y="0"/>
            <a:ext cx="12182140" cy="6858000"/>
          </a:xfrm>
          <a:prstGeom prst="rect">
            <a:avLst/>
          </a:prstGeom>
        </p:spPr>
      </p:pic>
      <p:sp>
        <p:nvSpPr>
          <p:cNvPr id="3" name="TextBox 2">
            <a:extLst>
              <a:ext uri="{FF2B5EF4-FFF2-40B4-BE49-F238E27FC236}">
                <a16:creationId xmlns:a16="http://schemas.microsoft.com/office/drawing/2014/main" id="{6248094D-EDA9-7249-AE1E-209D5F837A0B}"/>
              </a:ext>
            </a:extLst>
          </p:cNvPr>
          <p:cNvSpPr txBox="1"/>
          <p:nvPr/>
        </p:nvSpPr>
        <p:spPr>
          <a:xfrm>
            <a:off x="7256443" y="2379644"/>
            <a:ext cx="4840077" cy="1815882"/>
          </a:xfrm>
          <a:prstGeom prst="rect">
            <a:avLst/>
          </a:prstGeom>
          <a:noFill/>
        </p:spPr>
        <p:txBody>
          <a:bodyPr wrap="square" rtlCol="0">
            <a:spAutoFit/>
          </a:bodyPr>
          <a:lstStyle/>
          <a:p>
            <a:pPr algn="ctr"/>
            <a:r>
              <a:rPr lang="en-US" sz="2800" dirty="0">
                <a:solidFill>
                  <a:schemeClr val="bg1"/>
                </a:solidFill>
                <a:latin typeface="Baskerville" panose="02020502070401020303" pitchFamily="18" charset="0"/>
                <a:ea typeface="Baskerville" panose="02020502070401020303" pitchFamily="18" charset="0"/>
              </a:rPr>
              <a:t>Megan Racine</a:t>
            </a:r>
          </a:p>
          <a:p>
            <a:pPr algn="ctr"/>
            <a:r>
              <a:rPr lang="en-US" sz="2800" dirty="0">
                <a:solidFill>
                  <a:schemeClr val="bg1"/>
                </a:solidFill>
                <a:latin typeface="Baskerville" panose="02020502070401020303" pitchFamily="18" charset="0"/>
                <a:ea typeface="Baskerville" panose="02020502070401020303" pitchFamily="18" charset="0"/>
              </a:rPr>
              <a:t>National Sales Trainer</a:t>
            </a:r>
          </a:p>
          <a:p>
            <a:pPr algn="ctr"/>
            <a:r>
              <a:rPr lang="en-US" sz="2800" dirty="0">
                <a:solidFill>
                  <a:schemeClr val="bg1"/>
                </a:solidFill>
                <a:latin typeface="Baskerville" panose="02020502070401020303" pitchFamily="18" charset="0"/>
                <a:ea typeface="Baskerville" panose="02020502070401020303" pitchFamily="18" charset="0"/>
                <a:hlinkClick r:id="rId3">
                  <a:extLst>
                    <a:ext uri="{A12FA001-AC4F-418D-AE19-62706E023703}">
                      <ahyp:hlinkClr xmlns:ahyp="http://schemas.microsoft.com/office/drawing/2018/hyperlinkcolor" val="tx"/>
                    </a:ext>
                  </a:extLst>
                </a:hlinkClick>
              </a:rPr>
              <a:t>megan@devotedcreations.com</a:t>
            </a:r>
            <a:endParaRPr lang="en-US" sz="2800" dirty="0">
              <a:solidFill>
                <a:schemeClr val="bg1"/>
              </a:solidFill>
              <a:latin typeface="Baskerville" panose="02020502070401020303" pitchFamily="18" charset="0"/>
              <a:ea typeface="Baskerville" panose="02020502070401020303" pitchFamily="18" charset="0"/>
            </a:endParaRPr>
          </a:p>
          <a:p>
            <a:pPr algn="ctr"/>
            <a:r>
              <a:rPr lang="en-US" sz="2800" dirty="0">
                <a:solidFill>
                  <a:schemeClr val="bg1"/>
                </a:solidFill>
                <a:latin typeface="Baskerville" panose="02020502070401020303" pitchFamily="18" charset="0"/>
                <a:ea typeface="Baskerville" panose="02020502070401020303" pitchFamily="18" charset="0"/>
              </a:rPr>
              <a:t>813.361.1866</a:t>
            </a:r>
          </a:p>
        </p:txBody>
      </p:sp>
    </p:spTree>
    <p:extLst>
      <p:ext uri="{BB962C8B-B14F-4D97-AF65-F5344CB8AC3E}">
        <p14:creationId xmlns:p14="http://schemas.microsoft.com/office/powerpoint/2010/main" val="3143750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D9497B4D-FF00-F744-80E7-4E0E267417AD}"/>
              </a:ext>
            </a:extLst>
          </p:cNvPr>
          <p:cNvPicPr>
            <a:picLocks noChangeAspect="1"/>
          </p:cNvPicPr>
          <p:nvPr/>
        </p:nvPicPr>
        <p:blipFill>
          <a:blip r:embed="rId2"/>
          <a:stretch>
            <a:fillRect/>
          </a:stretch>
        </p:blipFill>
        <p:spPr>
          <a:xfrm>
            <a:off x="4930" y="0"/>
            <a:ext cx="12182140" cy="6858000"/>
          </a:xfrm>
          <a:prstGeom prst="rect">
            <a:avLst/>
          </a:prstGeom>
        </p:spPr>
      </p:pic>
    </p:spTree>
    <p:extLst>
      <p:ext uri="{BB962C8B-B14F-4D97-AF65-F5344CB8AC3E}">
        <p14:creationId xmlns:p14="http://schemas.microsoft.com/office/powerpoint/2010/main" val="4056469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F21D7693-A8BD-5F4F-AE53-C9EE9DC0D99D}"/>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5" name="Content Placeholder 2">
            <a:extLst>
              <a:ext uri="{FF2B5EF4-FFF2-40B4-BE49-F238E27FC236}">
                <a16:creationId xmlns:a16="http://schemas.microsoft.com/office/drawing/2014/main" id="{046A4B1F-8282-DF49-BDC6-420EF2199E38}"/>
              </a:ext>
            </a:extLst>
          </p:cNvPr>
          <p:cNvSpPr txBox="1"/>
          <p:nvPr/>
        </p:nvSpPr>
        <p:spPr>
          <a:xfrm>
            <a:off x="5076922" y="1754044"/>
            <a:ext cx="6644218" cy="4781108"/>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spcBef>
                <a:spcPts val="0"/>
              </a:spcBef>
              <a:spcAft>
                <a:spcPts val="215"/>
              </a:spcAft>
              <a:buNone/>
              <a:tabLst/>
              <a:defRPr sz="1800" b="0" i="0" u="none" strike="noStrike" kern="0" cap="none" spc="0" baseline="0">
                <a:solidFill>
                  <a:srgbClr val="000000"/>
                </a:solidFill>
                <a:uFillTx/>
              </a:defRPr>
            </a:pPr>
            <a:r>
              <a:rPr lang="en-US" sz="2400" b="0" i="0" u="none" strike="noStrike" kern="1200" cap="none" spc="0" baseline="0" dirty="0">
                <a:solidFill>
                  <a:srgbClr val="FF40FF"/>
                </a:solidFill>
                <a:uFillTx/>
                <a:latin typeface="Baskerville" panose="02020502070401020303" pitchFamily="18" charset="0"/>
                <a:ea typeface="Baskerville" panose="02020502070401020303" pitchFamily="18" charset="0"/>
                <a:cs typeface="Lucida Sans" pitchFamily="2"/>
              </a:rPr>
              <a:t>Color Rush Core Ingredients</a:t>
            </a:r>
          </a:p>
          <a:p>
            <a:pPr marL="0" marR="0" lvl="0" indent="0" algn="l" defTabSz="914400" rtl="0" fontAlgn="auto" hangingPunct="1">
              <a:spcBef>
                <a:spcPts val="0"/>
              </a:spcBef>
              <a:spcAft>
                <a:spcPts val="215"/>
              </a:spcAft>
              <a:buNone/>
              <a:tabLst/>
              <a:defRPr sz="1800" b="0" i="0" u="none" strike="noStrike" kern="0" cap="none" spc="0" baseline="0">
                <a:solidFill>
                  <a:srgbClr val="000000"/>
                </a:solidFill>
                <a:uFillTx/>
              </a:defRPr>
            </a:pPr>
            <a:r>
              <a:rPr lang="en-US" sz="2400" dirty="0">
                <a:solidFill>
                  <a:srgbClr val="000000"/>
                </a:solidFill>
                <a:latin typeface="Baskerville" panose="02020502070401020303" pitchFamily="18" charset="0"/>
                <a:ea typeface="Baskerville" panose="02020502070401020303" pitchFamily="18" charset="0"/>
                <a:cs typeface="Lucida Sans" pitchFamily="2"/>
              </a:rPr>
              <a:t>Blue Tansy</a:t>
            </a:r>
          </a:p>
          <a:p>
            <a:pPr marL="0" marR="0" lvl="0" indent="0" algn="l" defTabSz="914400" rtl="0" fontAlgn="auto" hangingPunct="1">
              <a:spcBef>
                <a:spcPts val="0"/>
              </a:spcBef>
              <a:spcAft>
                <a:spcPts val="215"/>
              </a:spcAft>
              <a:buNone/>
              <a:tabLst/>
              <a:defRPr sz="1800" b="0" i="0" u="none" strike="noStrike" kern="0" cap="none" spc="0" baseline="0">
                <a:solidFill>
                  <a:srgbClr val="000000"/>
                </a:solidFill>
                <a:uFillTx/>
              </a:defRPr>
            </a:pPr>
            <a:r>
              <a:rPr lang="en-US" sz="2400" b="0" i="0" u="none" strike="noStrike" kern="1200" cap="none" spc="0" baseline="0" dirty="0" err="1">
                <a:solidFill>
                  <a:srgbClr val="000000"/>
                </a:solidFill>
                <a:uFillTx/>
                <a:latin typeface="Baskerville" panose="02020502070401020303" pitchFamily="18" charset="0"/>
                <a:ea typeface="Baskerville" panose="02020502070401020303" pitchFamily="18" charset="0"/>
                <a:cs typeface="Lucida Sans" pitchFamily="2"/>
              </a:rPr>
              <a:t>Renovage</a:t>
            </a:r>
            <a:endParaRPr lang="en-US" sz="2400" b="0" i="0" u="none" strike="noStrike" kern="1200" cap="none" spc="0" baseline="0" dirty="0">
              <a:solidFill>
                <a:srgbClr val="000000"/>
              </a:solidFill>
              <a:uFillTx/>
              <a:latin typeface="Baskerville" panose="02020502070401020303" pitchFamily="18" charset="0"/>
              <a:ea typeface="Baskerville" panose="02020502070401020303" pitchFamily="18" charset="0"/>
              <a:cs typeface="Lucida Sans" pitchFamily="2"/>
            </a:endParaRPr>
          </a:p>
          <a:p>
            <a:pPr marL="0" marR="0" lvl="0" indent="0" algn="l" defTabSz="914400" rtl="0" fontAlgn="auto" hangingPunct="1">
              <a:spcBef>
                <a:spcPts val="0"/>
              </a:spcBef>
              <a:spcAft>
                <a:spcPts val="215"/>
              </a:spcAft>
              <a:buNone/>
              <a:tabLst/>
              <a:defRPr sz="1800" b="0" i="0" u="none" strike="noStrike" kern="0" cap="none" spc="0" baseline="0">
                <a:solidFill>
                  <a:srgbClr val="000000"/>
                </a:solidFill>
                <a:uFillTx/>
              </a:defRPr>
            </a:pPr>
            <a:r>
              <a:rPr lang="en-US" sz="2400" dirty="0">
                <a:solidFill>
                  <a:srgbClr val="000000"/>
                </a:solidFill>
                <a:latin typeface="Baskerville" panose="02020502070401020303" pitchFamily="18" charset="0"/>
                <a:ea typeface="Baskerville" panose="02020502070401020303" pitchFamily="18" charset="0"/>
                <a:cs typeface="Lucida Sans" pitchFamily="2"/>
              </a:rPr>
              <a:t>Advanced </a:t>
            </a:r>
            <a:r>
              <a:rPr lang="en-US" sz="2400" dirty="0" err="1">
                <a:solidFill>
                  <a:srgbClr val="000000"/>
                </a:solidFill>
                <a:latin typeface="Baskerville" panose="02020502070401020303" pitchFamily="18" charset="0"/>
                <a:ea typeface="Baskerville" panose="02020502070401020303" pitchFamily="18" charset="0"/>
                <a:cs typeface="Lucida Sans" pitchFamily="2"/>
              </a:rPr>
              <a:t>Matrixyl</a:t>
            </a:r>
            <a:r>
              <a:rPr lang="en-US" sz="2400" dirty="0">
                <a:solidFill>
                  <a:srgbClr val="000000"/>
                </a:solidFill>
                <a:latin typeface="Baskerville" panose="02020502070401020303" pitchFamily="18" charset="0"/>
                <a:ea typeface="Baskerville" panose="02020502070401020303" pitchFamily="18" charset="0"/>
                <a:cs typeface="Lucida Sans" pitchFamily="2"/>
              </a:rPr>
              <a:t> </a:t>
            </a:r>
            <a:r>
              <a:rPr lang="en-US" sz="2400" dirty="0" err="1">
                <a:solidFill>
                  <a:srgbClr val="000000"/>
                </a:solidFill>
                <a:latin typeface="Baskerville" panose="02020502070401020303" pitchFamily="18" charset="0"/>
                <a:ea typeface="Baskerville" panose="02020502070401020303" pitchFamily="18" charset="0"/>
                <a:cs typeface="Lucida Sans" pitchFamily="2"/>
              </a:rPr>
              <a:t>Synthe</a:t>
            </a:r>
            <a:r>
              <a:rPr lang="en-US" sz="2400" dirty="0">
                <a:solidFill>
                  <a:srgbClr val="000000"/>
                </a:solidFill>
                <a:latin typeface="Baskerville" panose="02020502070401020303" pitchFamily="18" charset="0"/>
                <a:ea typeface="Baskerville" panose="02020502070401020303" pitchFamily="18" charset="0"/>
                <a:cs typeface="Lucida Sans" pitchFamily="2"/>
              </a:rPr>
              <a:t> 6</a:t>
            </a:r>
          </a:p>
          <a:p>
            <a:pPr marL="0" marR="0" lvl="0" indent="0" algn="l" defTabSz="914400" rtl="0" fontAlgn="auto" hangingPunct="1">
              <a:spcBef>
                <a:spcPts val="0"/>
              </a:spcBef>
              <a:spcAft>
                <a:spcPts val="215"/>
              </a:spcAft>
              <a:buNone/>
              <a:tabLst/>
              <a:defRPr sz="1800" b="0" i="0" u="none" strike="noStrike" kern="0" cap="none" spc="0" baseline="0">
                <a:solidFill>
                  <a:srgbClr val="000000"/>
                </a:solidFill>
                <a:uFillTx/>
              </a:defRPr>
            </a:pPr>
            <a:r>
              <a:rPr lang="en-US" sz="2400" b="0" i="0" u="none" strike="noStrike" kern="1200" cap="none" spc="0" baseline="0" dirty="0" err="1">
                <a:solidFill>
                  <a:srgbClr val="000000"/>
                </a:solidFill>
                <a:uFillTx/>
                <a:latin typeface="Baskerville" panose="02020502070401020303" pitchFamily="18" charset="0"/>
                <a:ea typeface="Baskerville" panose="02020502070401020303" pitchFamily="18" charset="0"/>
                <a:cs typeface="Lucida Sans" pitchFamily="2"/>
              </a:rPr>
              <a:t>BodyFit</a:t>
            </a:r>
            <a:r>
              <a:rPr lang="en-US" sz="2400" dirty="0">
                <a:solidFill>
                  <a:srgbClr val="000000"/>
                </a:solidFill>
                <a:latin typeface="Baskerville" panose="02020502070401020303" pitchFamily="18" charset="0"/>
                <a:ea typeface="Baskerville" panose="02020502070401020303" pitchFamily="18" charset="0"/>
                <a:cs typeface="Lucida Sans" pitchFamily="2"/>
              </a:rPr>
              <a:t> Technology</a:t>
            </a:r>
          </a:p>
          <a:p>
            <a:pPr marL="0" marR="0" lvl="0" indent="0" algn="l" defTabSz="914400" rtl="0" fontAlgn="auto" hangingPunct="1">
              <a:spcBef>
                <a:spcPts val="0"/>
              </a:spcBef>
              <a:spcAft>
                <a:spcPts val="215"/>
              </a:spcAft>
              <a:buNone/>
              <a:tabLst/>
              <a:defRPr sz="1800" b="0" i="0" u="none" strike="noStrike" kern="0" cap="none" spc="0" baseline="0">
                <a:solidFill>
                  <a:srgbClr val="000000"/>
                </a:solidFill>
                <a:uFillTx/>
              </a:defRPr>
            </a:pPr>
            <a:r>
              <a:rPr lang="en-US" sz="2400" b="0" i="0" u="none" strike="noStrike" kern="1200" cap="none" spc="0" baseline="0" dirty="0" err="1">
                <a:solidFill>
                  <a:srgbClr val="000000"/>
                </a:solidFill>
                <a:uFillTx/>
                <a:latin typeface="Baskerville" panose="02020502070401020303" pitchFamily="18" charset="0"/>
                <a:ea typeface="Baskerville" panose="02020502070401020303" pitchFamily="18" charset="0"/>
                <a:cs typeface="Lucida Sans" pitchFamily="2"/>
              </a:rPr>
              <a:t>Sun</a:t>
            </a:r>
            <a:r>
              <a:rPr lang="en-US" sz="2400" dirty="0" err="1">
                <a:solidFill>
                  <a:srgbClr val="000000"/>
                </a:solidFill>
                <a:latin typeface="Baskerville" panose="02020502070401020303" pitchFamily="18" charset="0"/>
                <a:ea typeface="Baskerville" panose="02020502070401020303" pitchFamily="18" charset="0"/>
                <a:cs typeface="Lucida Sans" pitchFamily="2"/>
              </a:rPr>
              <a:t>Xtend</a:t>
            </a:r>
            <a:endParaRPr lang="en-US" sz="2400" dirty="0">
              <a:solidFill>
                <a:srgbClr val="000000"/>
              </a:solidFill>
              <a:latin typeface="Baskerville" panose="02020502070401020303" pitchFamily="18" charset="0"/>
              <a:ea typeface="Baskerville" panose="02020502070401020303" pitchFamily="18" charset="0"/>
              <a:cs typeface="Lucida Sans" pitchFamily="2"/>
            </a:endParaRPr>
          </a:p>
          <a:p>
            <a:pPr marL="0" marR="0" lvl="0" indent="0" algn="l" defTabSz="914400" rtl="0" fontAlgn="auto" hangingPunct="1">
              <a:spcBef>
                <a:spcPts val="0"/>
              </a:spcBef>
              <a:spcAft>
                <a:spcPts val="215"/>
              </a:spcAft>
              <a:buNone/>
              <a:tabLst/>
              <a:defRPr sz="1800" b="0" i="0" u="none" strike="noStrike" kern="0" cap="none" spc="0" baseline="0">
                <a:solidFill>
                  <a:srgbClr val="000000"/>
                </a:solidFill>
                <a:uFillTx/>
              </a:defRPr>
            </a:pPr>
            <a:r>
              <a:rPr lang="en-US" sz="2400" b="0" i="0" u="none" strike="noStrike" kern="1200" cap="none" spc="0" baseline="0" dirty="0" err="1">
                <a:solidFill>
                  <a:srgbClr val="000000"/>
                </a:solidFill>
                <a:uFillTx/>
                <a:latin typeface="Baskerville" panose="02020502070401020303" pitchFamily="18" charset="0"/>
                <a:ea typeface="Baskerville" panose="02020502070401020303" pitchFamily="18" charset="0"/>
                <a:cs typeface="Lucida Sans" pitchFamily="2"/>
              </a:rPr>
              <a:t>FreshTe</a:t>
            </a:r>
            <a:r>
              <a:rPr lang="en-US" sz="2400" dirty="0" err="1">
                <a:solidFill>
                  <a:srgbClr val="000000"/>
                </a:solidFill>
                <a:latin typeface="Baskerville" panose="02020502070401020303" pitchFamily="18" charset="0"/>
                <a:ea typeface="Baskerville" panose="02020502070401020303" pitchFamily="18" charset="0"/>
                <a:cs typeface="Lucida Sans" pitchFamily="2"/>
              </a:rPr>
              <a:t>k</a:t>
            </a:r>
            <a:endParaRPr lang="en-US" sz="2400" dirty="0">
              <a:solidFill>
                <a:srgbClr val="000000"/>
              </a:solidFill>
              <a:latin typeface="Baskerville" panose="02020502070401020303" pitchFamily="18" charset="0"/>
              <a:ea typeface="Baskerville" panose="02020502070401020303" pitchFamily="18" charset="0"/>
              <a:cs typeface="Lucida Sans" pitchFamily="2"/>
            </a:endParaRPr>
          </a:p>
          <a:p>
            <a:pPr marL="0" marR="0" lvl="0" indent="0" algn="l" defTabSz="914400" rtl="0" fontAlgn="auto" hangingPunct="1">
              <a:spcBef>
                <a:spcPts val="0"/>
              </a:spcBef>
              <a:spcAft>
                <a:spcPts val="215"/>
              </a:spcAft>
              <a:buNone/>
              <a:tabLst/>
              <a:defRPr sz="1800" b="0" i="0" u="none" strike="noStrike" kern="0" cap="none" spc="0" baseline="0">
                <a:solidFill>
                  <a:srgbClr val="000000"/>
                </a:solidFill>
                <a:uFillTx/>
              </a:defRPr>
            </a:pPr>
            <a:r>
              <a:rPr lang="en-US" sz="2400" b="0" i="0" u="none" strike="noStrike" kern="1200" cap="none" spc="0" baseline="0" dirty="0">
                <a:solidFill>
                  <a:srgbClr val="000000"/>
                </a:solidFill>
                <a:uFillTx/>
                <a:latin typeface="Baskerville" panose="02020502070401020303" pitchFamily="18" charset="0"/>
                <a:ea typeface="Baskerville" panose="02020502070401020303" pitchFamily="18" charset="0"/>
                <a:cs typeface="Lucida Sans" pitchFamily="2"/>
              </a:rPr>
              <a:t>Melanin Stimulators</a:t>
            </a:r>
          </a:p>
          <a:p>
            <a:pPr marL="0" marR="0" lvl="0" indent="0" algn="l" defTabSz="914400" rtl="0" fontAlgn="auto" hangingPunct="1">
              <a:spcBef>
                <a:spcPts val="0"/>
              </a:spcBef>
              <a:spcAft>
                <a:spcPts val="215"/>
              </a:spcAft>
              <a:buNone/>
              <a:tabLst/>
              <a:defRPr sz="1800" b="0" i="0" u="none" strike="noStrike" kern="0" cap="none" spc="0" baseline="0">
                <a:solidFill>
                  <a:srgbClr val="000000"/>
                </a:solidFill>
                <a:uFillTx/>
              </a:defRPr>
            </a:pPr>
            <a:r>
              <a:rPr lang="en-US" sz="2400" dirty="0">
                <a:solidFill>
                  <a:srgbClr val="000000"/>
                </a:solidFill>
                <a:latin typeface="Baskerville" panose="02020502070401020303" pitchFamily="18" charset="0"/>
                <a:ea typeface="Baskerville" panose="02020502070401020303" pitchFamily="18" charset="0"/>
                <a:cs typeface="Lucida Sans" pitchFamily="2"/>
              </a:rPr>
              <a:t>Tattoo &amp; Color Fade Technology</a:t>
            </a:r>
          </a:p>
        </p:txBody>
      </p:sp>
      <p:sp>
        <p:nvSpPr>
          <p:cNvPr id="6" name="Title 1">
            <a:extLst>
              <a:ext uri="{FF2B5EF4-FFF2-40B4-BE49-F238E27FC236}">
                <a16:creationId xmlns:a16="http://schemas.microsoft.com/office/drawing/2014/main" id="{77C6DF98-F6E6-1043-AB01-6A75D917CE63}"/>
              </a:ext>
            </a:extLst>
          </p:cNvPr>
          <p:cNvSpPr txBox="1"/>
          <p:nvPr/>
        </p:nvSpPr>
        <p:spPr>
          <a:xfrm>
            <a:off x="5082362" y="134455"/>
            <a:ext cx="6715339" cy="1713238"/>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dirty="0" err="1">
                <a:solidFill>
                  <a:srgbClr val="000000"/>
                </a:solidFill>
                <a:uFillTx/>
                <a:latin typeface="Bodoni 72 Oldstyle Book" pitchFamily="2" charset="0"/>
                <a:ea typeface="SimSun" pitchFamily="2"/>
                <a:cs typeface="Lucida Sans" pitchFamily="2"/>
              </a:rPr>
              <a:t>Metaphoria</a:t>
            </a:r>
            <a:r>
              <a:rPr lang="en-US" sz="4000" b="0" i="0" u="none" strike="noStrike" kern="1200" cap="none" spc="0" baseline="0" dirty="0">
                <a:solidFill>
                  <a:srgbClr val="000000"/>
                </a:solidFill>
                <a:uFillTx/>
                <a:latin typeface="Bodoni 72 Oldstyle Book" pitchFamily="2" charset="0"/>
                <a:ea typeface="SimSun" pitchFamily="2"/>
                <a:cs typeface="Lucida Sans" pitchFamily="2"/>
              </a:rPr>
              <a:t>™</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 </a:t>
            </a:r>
            <a:br>
              <a:rPr lang="en-US" sz="4000" b="0" i="0" u="none" strike="noStrike" kern="1200" cap="none" spc="0" baseline="0" dirty="0">
                <a:solidFill>
                  <a:srgbClr val="000000"/>
                </a:solidFill>
                <a:uFillTx/>
                <a:latin typeface="Bodoni 72 Oldstyle Book" pitchFamily="2" charset="0"/>
                <a:ea typeface="SimSun" pitchFamily="2"/>
                <a:cs typeface="Lucida Sans" pitchFamily="2"/>
              </a:rPr>
            </a:br>
            <a:r>
              <a:rPr lang="en-US" sz="1800" b="0" i="0" u="none" strike="noStrike" kern="1200" cap="none" spc="0" baseline="0" dirty="0">
                <a:solidFill>
                  <a:srgbClr val="000000"/>
                </a:solidFill>
                <a:uFillTx/>
                <a:latin typeface="Baskerville" panose="02020502070401020303" pitchFamily="18" charset="0"/>
                <a:ea typeface="Baskerville" panose="02020502070401020303" pitchFamily="18" charset="0"/>
                <a:cs typeface="Arial"/>
              </a:rPr>
              <a:t>Infinite Auto-Darkening Iconic Bronzer</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dirty="0">
                <a:solidFill>
                  <a:srgbClr val="000000"/>
                </a:solidFill>
                <a:latin typeface="Baskerville" panose="02020502070401020303" pitchFamily="18" charset="0"/>
                <a:ea typeface="Baskerville" panose="02020502070401020303" pitchFamily="18" charset="0"/>
                <a:cs typeface="Arial"/>
              </a:rPr>
              <a:t>Solar Ceramide Moisture Complex</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dirty="0">
                <a:solidFill>
                  <a:srgbClr val="000000"/>
                </a:solidFill>
                <a:latin typeface="Baskerville" panose="02020502070401020303" pitchFamily="18" charset="0"/>
                <a:ea typeface="Baskerville" panose="02020502070401020303" pitchFamily="18" charset="0"/>
                <a:cs typeface="Arial"/>
              </a:rPr>
              <a:t>Superior Softening </a:t>
            </a:r>
            <a:r>
              <a:rPr lang="en-US" dirty="0" err="1">
                <a:solidFill>
                  <a:srgbClr val="000000"/>
                </a:solidFill>
                <a:latin typeface="Baskerville" panose="02020502070401020303" pitchFamily="18" charset="0"/>
                <a:ea typeface="Baskerville" panose="02020502070401020303" pitchFamily="18" charset="0"/>
                <a:cs typeface="Arial"/>
              </a:rPr>
              <a:t>Squalane</a:t>
            </a:r>
            <a:r>
              <a:rPr lang="en-US" dirty="0">
                <a:solidFill>
                  <a:srgbClr val="000000"/>
                </a:solidFill>
                <a:latin typeface="Baskerville" panose="02020502070401020303" pitchFamily="18" charset="0"/>
                <a:ea typeface="Baskerville" panose="02020502070401020303" pitchFamily="18" charset="0"/>
                <a:cs typeface="Arial"/>
              </a:rPr>
              <a:t> – Euphoric Elasticity Agents </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dirty="0">
                <a:solidFill>
                  <a:srgbClr val="000000"/>
                </a:solidFill>
                <a:latin typeface="Baskerville" panose="02020502070401020303" pitchFamily="18" charset="0"/>
                <a:ea typeface="Baskerville" panose="02020502070401020303" pitchFamily="18" charset="0"/>
                <a:cs typeface="Arial"/>
              </a:rPr>
              <a:t>Plush Prebiotic Peptides</a:t>
            </a:r>
          </a:p>
        </p:txBody>
      </p:sp>
    </p:spTree>
    <p:extLst>
      <p:ext uri="{BB962C8B-B14F-4D97-AF65-F5344CB8AC3E}">
        <p14:creationId xmlns:p14="http://schemas.microsoft.com/office/powerpoint/2010/main" val="282099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F21D7693-A8BD-5F4F-AE53-C9EE9DC0D99D}"/>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5" name="Content Placeholder 2">
            <a:extLst>
              <a:ext uri="{FF2B5EF4-FFF2-40B4-BE49-F238E27FC236}">
                <a16:creationId xmlns:a16="http://schemas.microsoft.com/office/drawing/2014/main" id="{046A4B1F-8282-DF49-BDC6-420EF2199E38}"/>
              </a:ext>
            </a:extLst>
          </p:cNvPr>
          <p:cNvSpPr txBox="1"/>
          <p:nvPr/>
        </p:nvSpPr>
        <p:spPr>
          <a:xfrm>
            <a:off x="5076922" y="1542087"/>
            <a:ext cx="6875592" cy="4993065"/>
          </a:xfrm>
          <a:prstGeom prst="rect">
            <a:avLst/>
          </a:prstGeom>
          <a:noFill/>
          <a:ln cap="flat">
            <a:noFill/>
          </a:ln>
        </p:spPr>
        <p:txBody>
          <a:bodyPr vert="horz" wrap="square" lIns="91440" tIns="45720" rIns="91440" bIns="45720" anchor="t" anchorCtr="0" compatLnSpc="1">
            <a:normAutofit fontScale="85000" lnSpcReduction="10000"/>
          </a:bodyPr>
          <a:lstStyle/>
          <a:p>
            <a:pPr>
              <a:lnSpc>
                <a:spcPct val="120000"/>
              </a:lnSpc>
            </a:pPr>
            <a:r>
              <a:rPr lang="en-US" dirty="0">
                <a:latin typeface="Bodoni 72 Book" pitchFamily="2" charset="0"/>
              </a:rPr>
              <a:t>• </a:t>
            </a:r>
            <a:r>
              <a:rPr lang="en-US" b="1" dirty="0">
                <a:latin typeface="BODONI 72 BOOK" pitchFamily="2" charset="0"/>
              </a:rPr>
              <a:t>Violet Flower </a:t>
            </a:r>
            <a:r>
              <a:rPr lang="en-US" dirty="0">
                <a:latin typeface="Bodoni 72 Book" pitchFamily="2" charset="0"/>
              </a:rPr>
              <a:t>– Contains natural anti-inflammatory agents to calm irritated skin, helps to prevent acne by absorbing oil and relieves dry skin conditions.</a:t>
            </a:r>
          </a:p>
          <a:p>
            <a:pPr>
              <a:lnSpc>
                <a:spcPct val="120000"/>
              </a:lnSpc>
            </a:pPr>
            <a:r>
              <a:rPr lang="en-US" dirty="0">
                <a:latin typeface="Bodoni 72 Book" pitchFamily="2" charset="0"/>
              </a:rPr>
              <a:t>• </a:t>
            </a:r>
            <a:r>
              <a:rPr lang="en-US" b="1" dirty="0">
                <a:latin typeface="BODONI 72 BOOK" pitchFamily="2" charset="0"/>
              </a:rPr>
              <a:t>Vitamin B5 </a:t>
            </a:r>
            <a:r>
              <a:rPr lang="en-US" dirty="0">
                <a:latin typeface="Bodoni 72 Book" pitchFamily="2" charset="0"/>
              </a:rPr>
              <a:t>– Attracts and holds moisture in the skin to prevent skin dryness, may provide </a:t>
            </a:r>
            <a:r>
              <a:rPr lang="en-US" dirty="0" err="1">
                <a:latin typeface="Bodoni 72 Book" pitchFamily="2" charset="0"/>
              </a:rPr>
              <a:t>soothness</a:t>
            </a:r>
            <a:r>
              <a:rPr lang="en-US" dirty="0">
                <a:latin typeface="Bodoni 72 Book" pitchFamily="2" charset="0"/>
              </a:rPr>
              <a:t> to dry, red and irritated skin.</a:t>
            </a:r>
          </a:p>
          <a:p>
            <a:pPr>
              <a:lnSpc>
                <a:spcPct val="120000"/>
              </a:lnSpc>
            </a:pPr>
            <a:r>
              <a:rPr lang="en-US" dirty="0">
                <a:latin typeface="Bodoni 72 Book" pitchFamily="2" charset="0"/>
              </a:rPr>
              <a:t>• </a:t>
            </a:r>
            <a:r>
              <a:rPr lang="en-US" b="1" dirty="0">
                <a:latin typeface="BODONI 72 BOOK" pitchFamily="2" charset="0"/>
              </a:rPr>
              <a:t>Superior Ceramide Complex </a:t>
            </a:r>
            <a:r>
              <a:rPr lang="en-US" dirty="0">
                <a:latin typeface="Bodoni 72 Book" pitchFamily="2" charset="0"/>
              </a:rPr>
              <a:t>– Works to strengthen skin’s moisture barrier to maintain optimal hydration levels as well as protect by helping to seal out harmful environmental elements. </a:t>
            </a:r>
          </a:p>
          <a:p>
            <a:pPr>
              <a:lnSpc>
                <a:spcPct val="120000"/>
              </a:lnSpc>
            </a:pPr>
            <a:r>
              <a:rPr lang="en-US" dirty="0">
                <a:latin typeface="Bodoni 72 Book" pitchFamily="2" charset="0"/>
              </a:rPr>
              <a:t>• </a:t>
            </a:r>
            <a:r>
              <a:rPr lang="en-US" b="1" dirty="0">
                <a:latin typeface="BODONI 72 BOOK" pitchFamily="2" charset="0"/>
              </a:rPr>
              <a:t>Powerful Prebiotic Blend </a:t>
            </a:r>
            <a:r>
              <a:rPr lang="en-US" dirty="0">
                <a:latin typeface="Bodoni 72 Book" pitchFamily="2" charset="0"/>
              </a:rPr>
              <a:t>– Works to improve the complexion by balancing the skin’s natural barrier and helps to influence the speed and regrowth of healthy skin while repelling the environmental conditions that cause inflammation. </a:t>
            </a:r>
          </a:p>
          <a:p>
            <a:pPr>
              <a:lnSpc>
                <a:spcPct val="120000"/>
              </a:lnSpc>
            </a:pPr>
            <a:r>
              <a:rPr lang="en-US" dirty="0">
                <a:latin typeface="Bodoni 72 Book" pitchFamily="2" charset="0"/>
              </a:rPr>
              <a:t>• </a:t>
            </a:r>
            <a:r>
              <a:rPr lang="en-US" b="1" dirty="0" err="1">
                <a:latin typeface="BODONI 72 BOOK" pitchFamily="2" charset="0"/>
              </a:rPr>
              <a:t>Forslean</a:t>
            </a:r>
            <a:r>
              <a:rPr lang="en-US" b="1" dirty="0">
                <a:latin typeface="BODONI 72 BOOK" pitchFamily="2" charset="0"/>
              </a:rPr>
              <a:t>™ </a:t>
            </a:r>
            <a:r>
              <a:rPr lang="en-US" dirty="0">
                <a:latin typeface="Bodoni 72 Book" pitchFamily="2" charset="0"/>
              </a:rPr>
              <a:t>– A plant derived compound that helps to break down fat deposits. </a:t>
            </a:r>
          </a:p>
          <a:p>
            <a:pPr>
              <a:lnSpc>
                <a:spcPct val="120000"/>
              </a:lnSpc>
            </a:pPr>
            <a:r>
              <a:rPr lang="en-US" dirty="0">
                <a:latin typeface="Bodoni 72 Book" pitchFamily="2" charset="0"/>
              </a:rPr>
              <a:t>• </a:t>
            </a:r>
            <a:r>
              <a:rPr lang="en-US" b="1" dirty="0" err="1">
                <a:latin typeface="BODONI 72 BOOK" pitchFamily="2" charset="0"/>
              </a:rPr>
              <a:t>Flavoslim</a:t>
            </a:r>
            <a:r>
              <a:rPr lang="en-US" b="1" dirty="0">
                <a:latin typeface="BODONI 72 BOOK" pitchFamily="2" charset="0"/>
              </a:rPr>
              <a:t>™ </a:t>
            </a:r>
            <a:r>
              <a:rPr lang="en-US" dirty="0">
                <a:latin typeface="Bodoni 72 Book" pitchFamily="2" charset="0"/>
              </a:rPr>
              <a:t>– Counteracts the signs of cellulite by improving skin elasticity, while also tightening toning and firming. </a:t>
            </a:r>
          </a:p>
          <a:p>
            <a:pPr>
              <a:lnSpc>
                <a:spcPct val="120000"/>
              </a:lnSpc>
            </a:pPr>
            <a:r>
              <a:rPr lang="en-US" dirty="0">
                <a:latin typeface="Bodoni 72 Book" pitchFamily="2" charset="0"/>
              </a:rPr>
              <a:t>•</a:t>
            </a:r>
            <a:r>
              <a:rPr lang="en-US" b="1" dirty="0">
                <a:latin typeface="BODONI 72 BOOK" pitchFamily="2" charset="0"/>
              </a:rPr>
              <a:t> CoQ10 </a:t>
            </a:r>
            <a:r>
              <a:rPr lang="en-US" dirty="0">
                <a:latin typeface="Bodoni 72 Book" pitchFamily="2" charset="0"/>
              </a:rPr>
              <a:t>– Helps to support the production of collagen and reduce the appearance of fine lines and wrinkles. </a:t>
            </a:r>
          </a:p>
          <a:p>
            <a:pPr>
              <a:lnSpc>
                <a:spcPct val="120000"/>
              </a:lnSpc>
            </a:pPr>
            <a:r>
              <a:rPr lang="en-US" dirty="0">
                <a:latin typeface="Bodoni 72 Book" pitchFamily="2" charset="0"/>
              </a:rPr>
              <a:t>• </a:t>
            </a:r>
            <a:r>
              <a:rPr lang="en-US" b="1" dirty="0">
                <a:latin typeface="BODONI 72 BOOK" pitchFamily="2" charset="0"/>
              </a:rPr>
              <a:t>Resveratrol™ </a:t>
            </a:r>
            <a:r>
              <a:rPr lang="en-US" dirty="0">
                <a:latin typeface="Bodoni 72 Book" pitchFamily="2" charset="0"/>
              </a:rPr>
              <a:t>– Potent antioxidant that fights free radical damage caused by environmental stressors while increasing collagen production and smoothing out fine lines. </a:t>
            </a:r>
          </a:p>
          <a:p>
            <a:pPr>
              <a:lnSpc>
                <a:spcPct val="120000"/>
              </a:lnSpc>
            </a:pPr>
            <a:endParaRPr lang="en-US" dirty="0">
              <a:latin typeface="Bodoni 72 Book" pitchFamily="2" charset="0"/>
            </a:endParaRPr>
          </a:p>
          <a:p>
            <a:pPr>
              <a:lnSpc>
                <a:spcPct val="120000"/>
              </a:lnSpc>
            </a:pPr>
            <a:r>
              <a:rPr lang="en-US" dirty="0">
                <a:latin typeface="Bodoni 72 Book" pitchFamily="2" charset="0"/>
              </a:rPr>
              <a:t>		Fragrance: Lunar Escape</a:t>
            </a:r>
          </a:p>
          <a:p>
            <a:pPr marL="0" marR="0" lvl="0" indent="0" algn="l" defTabSz="914400" rtl="0" fontAlgn="auto" hangingPunct="1">
              <a:lnSpc>
                <a:spcPct val="120000"/>
              </a:lnSpc>
              <a:spcBef>
                <a:spcPts val="0"/>
              </a:spcBef>
              <a:spcAft>
                <a:spcPts val="215"/>
              </a:spcAft>
              <a:buNone/>
              <a:tabLst/>
              <a:defRPr sz="1800" b="0" i="0" u="none" strike="noStrike" kern="0" cap="none" spc="0" baseline="0">
                <a:solidFill>
                  <a:srgbClr val="000000"/>
                </a:solidFill>
                <a:uFillTx/>
              </a:defRPr>
            </a:pPr>
            <a:endParaRPr lang="en-US" sz="14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p:txBody>
      </p:sp>
      <p:sp>
        <p:nvSpPr>
          <p:cNvPr id="6" name="Title 1">
            <a:extLst>
              <a:ext uri="{FF2B5EF4-FFF2-40B4-BE49-F238E27FC236}">
                <a16:creationId xmlns:a16="http://schemas.microsoft.com/office/drawing/2014/main" id="{77C6DF98-F6E6-1043-AB01-6A75D917CE63}"/>
              </a:ext>
            </a:extLst>
          </p:cNvPr>
          <p:cNvSpPr txBox="1"/>
          <p:nvPr/>
        </p:nvSpPr>
        <p:spPr>
          <a:xfrm>
            <a:off x="3777343" y="245346"/>
            <a:ext cx="8175171" cy="1296741"/>
          </a:xfrm>
          <a:prstGeom prst="rect">
            <a:avLst/>
          </a:prstGeom>
          <a:noFill/>
          <a:ln cap="flat">
            <a:noFill/>
          </a:ln>
        </p:spPr>
        <p:txBody>
          <a:bodyPr vert="horz" wrap="square" lIns="91440" tIns="45720" rIns="91440" bIns="45720" anchor="ctr" anchorCtr="0" compatLnSpc="1">
            <a:normAutofit/>
          </a:bodyPr>
          <a:lstStyle/>
          <a:p>
            <a:pPr marL="0" marR="0" lvl="0" indent="0" algn="ctr"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dirty="0" err="1">
                <a:solidFill>
                  <a:srgbClr val="000000"/>
                </a:solidFill>
                <a:uFillTx/>
                <a:latin typeface="Bodoni 72 Oldstyle Book" pitchFamily="2" charset="0"/>
                <a:ea typeface="SimSun" pitchFamily="2"/>
                <a:cs typeface="Lucida Sans" pitchFamily="2"/>
              </a:rPr>
              <a:t>Metaphoria</a:t>
            </a:r>
            <a:r>
              <a:rPr lang="en-US" sz="4000" b="0" i="0" u="none" strike="noStrike" kern="1200" cap="none" spc="0" baseline="0" dirty="0">
                <a:solidFill>
                  <a:srgbClr val="000000"/>
                </a:solidFill>
                <a:uFillTx/>
                <a:latin typeface="Bodoni 72 Oldstyle Book" pitchFamily="2" charset="0"/>
                <a:ea typeface="SimSun" pitchFamily="2"/>
                <a:cs typeface="Lucida Sans" pitchFamily="2"/>
              </a:rPr>
              <a:t>™</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 </a:t>
            </a:r>
            <a:br>
              <a:rPr lang="en-US" sz="4000" b="0" i="0" u="none" strike="noStrike" kern="1200" cap="none" spc="0" baseline="0" dirty="0">
                <a:solidFill>
                  <a:srgbClr val="000000"/>
                </a:solidFill>
                <a:uFillTx/>
                <a:latin typeface="Bodoni 72 Oldstyle Book" pitchFamily="2" charset="0"/>
                <a:ea typeface="SimSun" pitchFamily="2"/>
                <a:cs typeface="Lucida Sans" pitchFamily="2"/>
              </a:rPr>
            </a:br>
            <a:r>
              <a:rPr lang="en-US" sz="1800" b="0" i="0" u="none" strike="noStrike" kern="1200" cap="none" spc="0" baseline="0" dirty="0">
                <a:solidFill>
                  <a:srgbClr val="000000"/>
                </a:solidFill>
                <a:uFillTx/>
                <a:latin typeface="Baskerville" panose="02020502070401020303" pitchFamily="18" charset="0"/>
                <a:ea typeface="Baskerville" panose="02020502070401020303" pitchFamily="18" charset="0"/>
                <a:cs typeface="Arial"/>
              </a:rPr>
              <a:t>Infinite Auto-Darkening Iconic Bronzer | </a:t>
            </a:r>
            <a:r>
              <a:rPr lang="en-US" dirty="0">
                <a:solidFill>
                  <a:srgbClr val="000000"/>
                </a:solidFill>
                <a:latin typeface="Baskerville" panose="02020502070401020303" pitchFamily="18" charset="0"/>
                <a:ea typeface="Baskerville" panose="02020502070401020303" pitchFamily="18" charset="0"/>
                <a:cs typeface="Arial"/>
              </a:rPr>
              <a:t>Solar Ceramide Moisture Complex</a:t>
            </a:r>
          </a:p>
          <a:p>
            <a:pPr marL="0" marR="0" lvl="0" indent="0" algn="l" defTabSz="914400" rtl="0" fontAlgn="auto" hangingPunct="1">
              <a:lnSpc>
                <a:spcPct val="80000"/>
              </a:lnSpc>
              <a:spcBef>
                <a:spcPts val="0"/>
              </a:spcBef>
              <a:spcAft>
                <a:spcPts val="0"/>
              </a:spcAft>
              <a:buNone/>
              <a:tabLst/>
              <a:defRPr sz="1800" b="0" i="0" u="none" strike="noStrike" kern="0" cap="none" spc="0" baseline="0">
                <a:solidFill>
                  <a:srgbClr val="000000"/>
                </a:solidFill>
                <a:uFillTx/>
              </a:defRPr>
            </a:pPr>
            <a:r>
              <a:rPr lang="en-US" dirty="0">
                <a:solidFill>
                  <a:srgbClr val="000000"/>
                </a:solidFill>
                <a:latin typeface="Baskerville" panose="02020502070401020303" pitchFamily="18" charset="0"/>
                <a:ea typeface="Baskerville" panose="02020502070401020303" pitchFamily="18" charset="0"/>
                <a:cs typeface="Arial"/>
              </a:rPr>
              <a:t>Superior Softening </a:t>
            </a:r>
            <a:r>
              <a:rPr lang="en-US" dirty="0" err="1">
                <a:solidFill>
                  <a:srgbClr val="000000"/>
                </a:solidFill>
                <a:latin typeface="Baskerville" panose="02020502070401020303" pitchFamily="18" charset="0"/>
                <a:ea typeface="Baskerville" panose="02020502070401020303" pitchFamily="18" charset="0"/>
                <a:cs typeface="Arial"/>
              </a:rPr>
              <a:t>Squalane</a:t>
            </a:r>
            <a:r>
              <a:rPr lang="en-US" dirty="0">
                <a:solidFill>
                  <a:srgbClr val="000000"/>
                </a:solidFill>
                <a:latin typeface="Baskerville" panose="02020502070401020303" pitchFamily="18" charset="0"/>
                <a:ea typeface="Baskerville" panose="02020502070401020303" pitchFamily="18" charset="0"/>
                <a:cs typeface="Arial"/>
              </a:rPr>
              <a:t> – Euphoric Elasticity Agents &amp; Plush Prebiotic Peptides</a:t>
            </a:r>
          </a:p>
        </p:txBody>
      </p:sp>
    </p:spTree>
    <p:extLst>
      <p:ext uri="{BB962C8B-B14F-4D97-AF65-F5344CB8AC3E}">
        <p14:creationId xmlns:p14="http://schemas.microsoft.com/office/powerpoint/2010/main" val="935494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tems, bunch, several&#10;&#10;Description automatically generated">
            <a:extLst>
              <a:ext uri="{FF2B5EF4-FFF2-40B4-BE49-F238E27FC236}">
                <a16:creationId xmlns:a16="http://schemas.microsoft.com/office/drawing/2014/main" id="{93DBC2B1-A098-2142-B98E-E46136FC8AD5}"/>
              </a:ext>
            </a:extLst>
          </p:cNvPr>
          <p:cNvPicPr>
            <a:picLocks noChangeAspect="1"/>
          </p:cNvPicPr>
          <p:nvPr/>
        </p:nvPicPr>
        <p:blipFill>
          <a:blip r:embed="rId2"/>
          <a:stretch>
            <a:fillRect/>
          </a:stretch>
        </p:blipFill>
        <p:spPr>
          <a:xfrm>
            <a:off x="4930" y="0"/>
            <a:ext cx="12182140" cy="6858000"/>
          </a:xfrm>
          <a:prstGeom prst="rect">
            <a:avLst/>
          </a:prstGeom>
        </p:spPr>
      </p:pic>
    </p:spTree>
    <p:extLst>
      <p:ext uri="{BB962C8B-B14F-4D97-AF65-F5344CB8AC3E}">
        <p14:creationId xmlns:p14="http://schemas.microsoft.com/office/powerpoint/2010/main" val="650740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iletry, lotion&#10;&#10;Description automatically generated">
            <a:extLst>
              <a:ext uri="{FF2B5EF4-FFF2-40B4-BE49-F238E27FC236}">
                <a16:creationId xmlns:a16="http://schemas.microsoft.com/office/drawing/2014/main" id="{AB57BEA6-2157-C044-BD3D-EB10BC10A102}"/>
              </a:ext>
            </a:extLst>
          </p:cNvPr>
          <p:cNvPicPr>
            <a:picLocks noChangeAspect="1"/>
          </p:cNvPicPr>
          <p:nvPr/>
        </p:nvPicPr>
        <p:blipFill>
          <a:blip r:embed="rId2"/>
          <a:stretch>
            <a:fillRect/>
          </a:stretch>
        </p:blipFill>
        <p:spPr>
          <a:xfrm>
            <a:off x="6350" y="0"/>
            <a:ext cx="12179300" cy="6858000"/>
          </a:xfrm>
          <a:prstGeom prst="rect">
            <a:avLst/>
          </a:prstGeom>
        </p:spPr>
      </p:pic>
      <p:sp>
        <p:nvSpPr>
          <p:cNvPr id="4" name="Content Placeholder 2">
            <a:extLst>
              <a:ext uri="{FF2B5EF4-FFF2-40B4-BE49-F238E27FC236}">
                <a16:creationId xmlns:a16="http://schemas.microsoft.com/office/drawing/2014/main" id="{C935E5E4-1C96-B245-9D6E-C1C875C432BD}"/>
              </a:ext>
            </a:extLst>
          </p:cNvPr>
          <p:cNvSpPr txBox="1"/>
          <p:nvPr/>
        </p:nvSpPr>
        <p:spPr>
          <a:xfrm>
            <a:off x="4463999" y="1951732"/>
            <a:ext cx="7366049" cy="4781108"/>
          </a:xfrm>
          <a:prstGeom prst="rect">
            <a:avLst/>
          </a:prstGeom>
          <a:noFill/>
          <a:ln cap="flat">
            <a:noFill/>
          </a:ln>
        </p:spPr>
        <p:txBody>
          <a:bodyPr vert="horz" wrap="square" lIns="91440" tIns="45720" rIns="91440" bIns="45720" anchor="t" anchorCtr="0" compatLnSpc="1">
            <a:noAutofit/>
          </a:bodyPr>
          <a:lstStyle/>
          <a:p>
            <a:r>
              <a:rPr lang="en-US" sz="2000" dirty="0">
                <a:latin typeface="Bodoni 72 Book" pitchFamily="2" charset="0"/>
              </a:rPr>
              <a:t>• </a:t>
            </a:r>
            <a:r>
              <a:rPr lang="en-US" sz="2000" b="1" dirty="0">
                <a:latin typeface="Bodoni 72 Book" pitchFamily="2" charset="0"/>
              </a:rPr>
              <a:t>Satin Softening Daily Moisturizer </a:t>
            </a:r>
            <a:r>
              <a:rPr lang="en-US" sz="2000" dirty="0">
                <a:latin typeface="Bodoni 72 Book" pitchFamily="2" charset="0"/>
              </a:rPr>
              <a:t>– Keeps skin hydrated for 24 hours while allowing for </a:t>
            </a:r>
            <a:r>
              <a:rPr lang="en-US" sz="2000" dirty="0" err="1">
                <a:latin typeface="Bodoni 72 Book" pitchFamily="2" charset="0"/>
              </a:rPr>
              <a:t>touchably</a:t>
            </a:r>
            <a:r>
              <a:rPr lang="en-US" sz="2000" dirty="0">
                <a:latin typeface="Bodoni 72 Book" pitchFamily="2" charset="0"/>
              </a:rPr>
              <a:t> smooth results. </a:t>
            </a:r>
          </a:p>
          <a:p>
            <a:r>
              <a:rPr lang="en-US" sz="2000" dirty="0">
                <a:latin typeface="Bodoni 72 Book" pitchFamily="2" charset="0"/>
              </a:rPr>
              <a:t>• </a:t>
            </a:r>
            <a:r>
              <a:rPr lang="en-US" sz="2000" b="1" dirty="0">
                <a:latin typeface="Bodoni 72 Book" pitchFamily="2" charset="0"/>
              </a:rPr>
              <a:t>Ultra-Blurring Moisture Lock Technology </a:t>
            </a:r>
            <a:r>
              <a:rPr lang="en-US" sz="2000" dirty="0">
                <a:latin typeface="Bodoni 72 Book" pitchFamily="2" charset="0"/>
              </a:rPr>
              <a:t>- Visibly reduce the look of pores and </a:t>
            </a:r>
          </a:p>
          <a:p>
            <a:r>
              <a:rPr lang="en-US" sz="2000" dirty="0">
                <a:latin typeface="Bodoni 72 Book" pitchFamily="2" charset="0"/>
              </a:rPr>
              <a:t>imperfections for perfected non-greasy hydration. </a:t>
            </a:r>
          </a:p>
          <a:p>
            <a:r>
              <a:rPr lang="en-US" sz="2000" dirty="0">
                <a:latin typeface="Bodoni 72 Book" pitchFamily="2" charset="0"/>
              </a:rPr>
              <a:t>• </a:t>
            </a:r>
            <a:r>
              <a:rPr lang="en-US" sz="2000" b="1" dirty="0">
                <a:latin typeface="Bodoni 72 Book" pitchFamily="2" charset="0"/>
              </a:rPr>
              <a:t>Vegan Collagen </a:t>
            </a:r>
            <a:r>
              <a:rPr lang="en-US" sz="2000" dirty="0">
                <a:latin typeface="Bodoni 72 Book" pitchFamily="2" charset="0"/>
              </a:rPr>
              <a:t>– Helps to create a filter-like effect that works to smooth out fine lines and wrinkles, while helping to bind moisture to the skin, leaving you with a youthful, skin perfected appearance. </a:t>
            </a:r>
          </a:p>
          <a:p>
            <a:r>
              <a:rPr lang="en-US" sz="2000" dirty="0">
                <a:latin typeface="Bodoni 72 Book" pitchFamily="2" charset="0"/>
              </a:rPr>
              <a:t>• </a:t>
            </a:r>
            <a:r>
              <a:rPr lang="en-US" sz="2000" b="1" dirty="0">
                <a:latin typeface="Bodoni 72 Book" pitchFamily="2" charset="0"/>
              </a:rPr>
              <a:t>Sugarcane Derived </a:t>
            </a:r>
            <a:r>
              <a:rPr lang="en-US" sz="2000" b="1" dirty="0" err="1">
                <a:latin typeface="Bodoni 72 Book" pitchFamily="2" charset="0"/>
              </a:rPr>
              <a:t>Squalane</a:t>
            </a:r>
            <a:r>
              <a:rPr lang="en-US" sz="2000" b="1" dirty="0">
                <a:latin typeface="Bodoni 72 Book" pitchFamily="2" charset="0"/>
              </a:rPr>
              <a:t>™ </a:t>
            </a:r>
            <a:r>
              <a:rPr lang="en-US" sz="2000" dirty="0">
                <a:latin typeface="Bodoni 72 Book" pitchFamily="2" charset="0"/>
              </a:rPr>
              <a:t>– Helps to provide weightless hydration, </a:t>
            </a:r>
          </a:p>
          <a:p>
            <a:r>
              <a:rPr lang="en-US" sz="2000" dirty="0">
                <a:latin typeface="Bodoni 72 Book" pitchFamily="2" charset="0"/>
              </a:rPr>
              <a:t>balance excess oil, soothe, and promote a plump, firm appearance. </a:t>
            </a:r>
          </a:p>
          <a:p>
            <a:pPr marR="0" lvl="0" algn="l" defTabSz="914400" rtl="0" fontAlgn="auto" hangingPunct="1">
              <a:spcBef>
                <a:spcPts val="0"/>
              </a:spcBef>
              <a:spcAft>
                <a:spcPts val="815"/>
              </a:spcAft>
              <a:tabLst/>
              <a:defRPr sz="1800" b="0" i="0" u="none" strike="noStrike" kern="0" cap="none" spc="0" baseline="0">
                <a:solidFill>
                  <a:srgbClr val="000000"/>
                </a:solidFill>
                <a:uFillTx/>
              </a:defRPr>
            </a:pPr>
            <a:endParaRPr lang="en-US" sz="20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p:txBody>
      </p:sp>
      <p:sp>
        <p:nvSpPr>
          <p:cNvPr id="5" name="Title 1">
            <a:extLst>
              <a:ext uri="{FF2B5EF4-FFF2-40B4-BE49-F238E27FC236}">
                <a16:creationId xmlns:a16="http://schemas.microsoft.com/office/drawing/2014/main" id="{224ADBA2-CD4B-D841-AA3C-3C95D6B3B874}"/>
              </a:ext>
            </a:extLst>
          </p:cNvPr>
          <p:cNvSpPr txBox="1"/>
          <p:nvPr/>
        </p:nvSpPr>
        <p:spPr>
          <a:xfrm>
            <a:off x="4463999" y="308561"/>
            <a:ext cx="7366049" cy="1532299"/>
          </a:xfrm>
          <a:prstGeom prst="rect">
            <a:avLst/>
          </a:prstGeom>
          <a:noFill/>
          <a:ln cap="flat">
            <a:noFill/>
          </a:ln>
        </p:spPr>
        <p:txBody>
          <a:bodyPr vert="horz" wrap="square" lIns="91440" tIns="45720" rIns="91440" bIns="45720" anchor="ctr" anchorCtr="0" compatLnSpc="1">
            <a:normAutofit/>
          </a:bodyPr>
          <a:lstStyle/>
          <a:p>
            <a:r>
              <a:rPr lang="en-US" sz="4000" b="1" dirty="0" err="1">
                <a:solidFill>
                  <a:srgbClr val="000000"/>
                </a:solidFill>
                <a:latin typeface="Lucida Calligraphy" panose="03010101010101010101" pitchFamily="66" charset="77"/>
                <a:ea typeface="Baskerville" panose="02020502070401020303" pitchFamily="18" charset="0"/>
                <a:cs typeface="APPLE CHANCERY" panose="03020702040506060504" pitchFamily="66" charset="-79"/>
              </a:rPr>
              <a:t>Frosé</a:t>
            </a:r>
            <a:r>
              <a:rPr lang="en-US" sz="4000" b="1" dirty="0">
                <a:solidFill>
                  <a:srgbClr val="000000"/>
                </a:solidFill>
                <a:latin typeface="Lucida Calligraphy" panose="03010101010101010101" pitchFamily="66" charset="77"/>
                <a:ea typeface="Baskerville" panose="02020502070401020303" pitchFamily="18" charset="0"/>
                <a:cs typeface="APPLE CHANCERY" panose="03020702040506060504" pitchFamily="66" charset="-79"/>
              </a:rPr>
              <a:t> Fantasy</a:t>
            </a:r>
            <a:r>
              <a:rPr lang="en-US" sz="4000" b="0" i="0" u="none" strike="noStrike" kern="1200" cap="none" spc="0" baseline="0" dirty="0">
                <a:solidFill>
                  <a:srgbClr val="000000"/>
                </a:solidFill>
                <a:uFillTx/>
                <a:latin typeface="Lucida Calligraphy" panose="03010101010101010101" pitchFamily="66" charset="77"/>
                <a:ea typeface="Baskerville" panose="02020502070401020303" pitchFamily="18" charset="0"/>
                <a:cs typeface="Apple Chancery" panose="03020702040506060504" pitchFamily="66" charset="-79"/>
              </a:rPr>
              <a:t>™</a:t>
            </a:r>
            <a:r>
              <a:rPr lang="en-US" sz="4000" b="1" i="0" u="none" strike="noStrike" kern="1200" cap="none" spc="0" baseline="0" dirty="0">
                <a:solidFill>
                  <a:srgbClr val="000000"/>
                </a:solidFill>
                <a:uFillTx/>
                <a:latin typeface="Lucida Calligraphy" panose="03010101010101010101" pitchFamily="66" charset="77"/>
                <a:ea typeface="Baskerville" panose="02020502070401020303" pitchFamily="18" charset="0"/>
                <a:cs typeface="APPLE CHANCERY" panose="03020702040506060504" pitchFamily="66" charset="-79"/>
              </a:rPr>
              <a:t> </a:t>
            </a:r>
            <a:br>
              <a:rPr lang="en-US" sz="4000" b="0" i="0" u="none" strike="noStrike" kern="1200" cap="none" spc="0" baseline="0" dirty="0">
                <a:solidFill>
                  <a:srgbClr val="000000"/>
                </a:solidFill>
                <a:uFillTx/>
                <a:latin typeface="Baskerville" panose="02020502070401020303" pitchFamily="18" charset="0"/>
                <a:ea typeface="Baskerville" panose="02020502070401020303" pitchFamily="18" charset="0"/>
                <a:cs typeface="Lucida Sans" pitchFamily="2"/>
              </a:rPr>
            </a:br>
            <a:r>
              <a:rPr lang="en-US" dirty="0">
                <a:latin typeface="Baskerville" panose="02020502070401020303" pitchFamily="18" charset="0"/>
                <a:ea typeface="Baskerville" panose="02020502070401020303" pitchFamily="18" charset="0"/>
              </a:rPr>
              <a:t>Deliciously Luxurious Satin Softening Fusion</a:t>
            </a:r>
            <a:br>
              <a:rPr lang="en-US" dirty="0">
                <a:latin typeface="Baskerville" panose="02020502070401020303" pitchFamily="18" charset="0"/>
                <a:ea typeface="Baskerville" panose="02020502070401020303" pitchFamily="18" charset="0"/>
              </a:rPr>
            </a:br>
            <a:r>
              <a:rPr lang="en-US" dirty="0">
                <a:latin typeface="Baskerville" panose="02020502070401020303" pitchFamily="18" charset="0"/>
                <a:ea typeface="Baskerville" panose="02020502070401020303" pitchFamily="18" charset="0"/>
              </a:rPr>
              <a:t>Blended with Skin Perfecting Bubbly Champagne Extracts + A Creamy Complexion Boosting Electrolyte Smoothie Cocktail</a:t>
            </a:r>
            <a:endParaRPr lang="en-US" dirty="0">
              <a:effectLst/>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3119511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iletry, lotion&#10;&#10;Description automatically generated">
            <a:extLst>
              <a:ext uri="{FF2B5EF4-FFF2-40B4-BE49-F238E27FC236}">
                <a16:creationId xmlns:a16="http://schemas.microsoft.com/office/drawing/2014/main" id="{AB57BEA6-2157-C044-BD3D-EB10BC10A102}"/>
              </a:ext>
            </a:extLst>
          </p:cNvPr>
          <p:cNvPicPr>
            <a:picLocks noChangeAspect="1"/>
          </p:cNvPicPr>
          <p:nvPr/>
        </p:nvPicPr>
        <p:blipFill>
          <a:blip r:embed="rId2"/>
          <a:stretch>
            <a:fillRect/>
          </a:stretch>
        </p:blipFill>
        <p:spPr>
          <a:xfrm>
            <a:off x="6350" y="0"/>
            <a:ext cx="12179300" cy="6858000"/>
          </a:xfrm>
          <a:prstGeom prst="rect">
            <a:avLst/>
          </a:prstGeom>
        </p:spPr>
      </p:pic>
      <p:sp>
        <p:nvSpPr>
          <p:cNvPr id="4" name="Content Placeholder 2">
            <a:extLst>
              <a:ext uri="{FF2B5EF4-FFF2-40B4-BE49-F238E27FC236}">
                <a16:creationId xmlns:a16="http://schemas.microsoft.com/office/drawing/2014/main" id="{C935E5E4-1C96-B245-9D6E-C1C875C432BD}"/>
              </a:ext>
            </a:extLst>
          </p:cNvPr>
          <p:cNvSpPr txBox="1"/>
          <p:nvPr/>
        </p:nvSpPr>
        <p:spPr>
          <a:xfrm>
            <a:off x="4463999" y="1840860"/>
            <a:ext cx="7366049" cy="4781108"/>
          </a:xfrm>
          <a:prstGeom prst="rect">
            <a:avLst/>
          </a:prstGeom>
          <a:noFill/>
          <a:ln cap="flat">
            <a:noFill/>
          </a:ln>
        </p:spPr>
        <p:txBody>
          <a:bodyPr vert="horz" wrap="square" lIns="91440" tIns="45720" rIns="91440" bIns="45720" anchor="t" anchorCtr="0" compatLnSpc="1">
            <a:normAutofit/>
          </a:bodyPr>
          <a:lstStyle/>
          <a:p>
            <a:r>
              <a:rPr lang="en-US" sz="1600" b="1" dirty="0">
                <a:latin typeface="Bodoni 72 Book" pitchFamily="2" charset="0"/>
              </a:rPr>
              <a:t>• Radiance Boosting Champagne Extracts </a:t>
            </a:r>
            <a:r>
              <a:rPr lang="en-US" sz="1600" dirty="0">
                <a:latin typeface="Bodoni 72 Book" pitchFamily="2" charset="0"/>
              </a:rPr>
              <a:t>– Promotes a glowing and youthful appearance to the skin by helping to preserve collagen and rejuvenate the skin. </a:t>
            </a:r>
          </a:p>
          <a:p>
            <a:r>
              <a:rPr lang="en-US" sz="1600" b="1" dirty="0">
                <a:latin typeface="Bodoni 72 Book" pitchFamily="2" charset="0"/>
              </a:rPr>
              <a:t>• Antioxidant Rich Super Fruit Smoothie Blend </a:t>
            </a:r>
            <a:r>
              <a:rPr lang="en-US" sz="1600" dirty="0">
                <a:latin typeface="Bodoni 72 Book" pitchFamily="2" charset="0"/>
              </a:rPr>
              <a:t>–</a:t>
            </a:r>
          </a:p>
          <a:p>
            <a:r>
              <a:rPr lang="en-US" sz="1600" b="1" dirty="0">
                <a:latin typeface="Bodoni 72 Book" pitchFamily="2" charset="0"/>
              </a:rPr>
              <a:t>	• Strawberry </a:t>
            </a:r>
            <a:r>
              <a:rPr lang="en-US" sz="1600" dirty="0">
                <a:latin typeface="Bodoni 72 Book" pitchFamily="2" charset="0"/>
              </a:rPr>
              <a:t>– Good source of vitamin C and antioxidant that help to protect and soothe the skin, targets dark spot formations and brightens the skin’s complexion.</a:t>
            </a:r>
          </a:p>
          <a:p>
            <a:r>
              <a:rPr lang="en-US" sz="1600" b="1" dirty="0">
                <a:latin typeface="Bodoni 72 Book" pitchFamily="2" charset="0"/>
              </a:rPr>
              <a:t>	• Pomegranate </a:t>
            </a:r>
            <a:r>
              <a:rPr lang="en-US" sz="1600" dirty="0">
                <a:latin typeface="Bodoni 72 Book" pitchFamily="2" charset="0"/>
              </a:rPr>
              <a:t>– Beneficial for acne prone skin as it combats blemishes and can help reduce scarring, hydrates the skin to prevent moisture lock as it absorbs deeply into the dry layers of the skin, boosts collagen and elastin in the skin and protects from free radical damage.</a:t>
            </a:r>
          </a:p>
          <a:p>
            <a:r>
              <a:rPr lang="en-US" sz="1600" b="1" dirty="0">
                <a:latin typeface="Bodoni 72 Book" pitchFamily="2" charset="0"/>
              </a:rPr>
              <a:t>	• Blueberry </a:t>
            </a:r>
            <a:r>
              <a:rPr lang="en-US" sz="1600" dirty="0">
                <a:latin typeface="Bodoni 72 Book" pitchFamily="2" charset="0"/>
              </a:rPr>
              <a:t>– Combats skin dullness and dryness, aids in moisture retention to work against dead skin loss, high in Vitamin C which helps with brightening up the skin and working against hyperpigmentation or discoloration.</a:t>
            </a:r>
          </a:p>
          <a:p>
            <a:r>
              <a:rPr lang="en-US" sz="1600" b="1" dirty="0">
                <a:latin typeface="Bodoni 72 Book" pitchFamily="2" charset="0"/>
              </a:rPr>
              <a:t>	• Elderberry </a:t>
            </a:r>
            <a:r>
              <a:rPr lang="en-US" sz="1600" dirty="0">
                <a:latin typeface="Bodoni 72 Book" pitchFamily="2" charset="0"/>
              </a:rPr>
              <a:t>– Helps to protect against UV damage and has astringent properties to shrink the appearance of large pores and balances out excess oil on the skin.</a:t>
            </a:r>
            <a:endParaRPr lang="en-US" sz="1600" b="1" dirty="0">
              <a:latin typeface="Bodoni 72 Book" pitchFamily="2" charset="0"/>
            </a:endParaRPr>
          </a:p>
          <a:p>
            <a:pPr marR="0" lvl="0" algn="l" defTabSz="914400" rtl="0" fontAlgn="auto" hangingPunct="1">
              <a:spcBef>
                <a:spcPts val="0"/>
              </a:spcBef>
              <a:spcAft>
                <a:spcPts val="815"/>
              </a:spcAft>
              <a:tabLst/>
              <a:defRPr sz="1800" b="0" i="0" u="none" strike="noStrike" kern="0" cap="none" spc="0" baseline="0">
                <a:solidFill>
                  <a:srgbClr val="000000"/>
                </a:solidFill>
                <a:uFillTx/>
              </a:defRPr>
            </a:pPr>
            <a:endParaRPr lang="en-US" sz="16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R="0" lvl="0" algn="l" defTabSz="914400" rtl="0" fontAlgn="auto" hangingPunct="1">
              <a:spcBef>
                <a:spcPts val="0"/>
              </a:spcBef>
              <a:spcAft>
                <a:spcPts val="815"/>
              </a:spcAft>
              <a:tabLst/>
              <a:defRPr sz="1800" b="0" i="0" u="none" strike="noStrike" kern="0" cap="none" spc="0" baseline="0">
                <a:solidFill>
                  <a:srgbClr val="000000"/>
                </a:solidFill>
                <a:uFillTx/>
              </a:defRPr>
            </a:pPr>
            <a:r>
              <a:rPr lang="en-US" sz="16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			Fragrance: </a:t>
            </a:r>
            <a:r>
              <a:rPr lang="en-US" sz="1600" dirty="0" err="1">
                <a:solidFill>
                  <a:srgbClr val="000000"/>
                </a:solidFill>
                <a:latin typeface="Bodoni 72 Book" pitchFamily="2" charset="0"/>
                <a:ea typeface="Baskerville" panose="02020502070401020303" pitchFamily="18" charset="0"/>
                <a:cs typeface="Lucida Sans" pitchFamily="2"/>
              </a:rPr>
              <a:t>Frosé</a:t>
            </a:r>
            <a:r>
              <a:rPr lang="en-US" sz="1600" dirty="0">
                <a:solidFill>
                  <a:srgbClr val="000000"/>
                </a:solidFill>
                <a:latin typeface="Bodoni 72 Book" pitchFamily="2" charset="0"/>
                <a:ea typeface="Baskerville" panose="02020502070401020303" pitchFamily="18" charset="0"/>
                <a:cs typeface="Lucida Sans" pitchFamily="2"/>
              </a:rPr>
              <a:t> Fantasy</a:t>
            </a:r>
            <a:endParaRPr lang="en-US" sz="16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p:txBody>
      </p:sp>
      <p:sp>
        <p:nvSpPr>
          <p:cNvPr id="5" name="Title 1">
            <a:extLst>
              <a:ext uri="{FF2B5EF4-FFF2-40B4-BE49-F238E27FC236}">
                <a16:creationId xmlns:a16="http://schemas.microsoft.com/office/drawing/2014/main" id="{224ADBA2-CD4B-D841-AA3C-3C95D6B3B874}"/>
              </a:ext>
            </a:extLst>
          </p:cNvPr>
          <p:cNvSpPr txBox="1"/>
          <p:nvPr/>
        </p:nvSpPr>
        <p:spPr>
          <a:xfrm>
            <a:off x="4463999" y="308561"/>
            <a:ext cx="7366049" cy="1532299"/>
          </a:xfrm>
          <a:prstGeom prst="rect">
            <a:avLst/>
          </a:prstGeom>
          <a:noFill/>
          <a:ln cap="flat">
            <a:noFill/>
          </a:ln>
        </p:spPr>
        <p:txBody>
          <a:bodyPr vert="horz" wrap="square" lIns="91440" tIns="45720" rIns="91440" bIns="45720" anchor="ctr" anchorCtr="0" compatLnSpc="1">
            <a:normAutofit/>
          </a:bodyPr>
          <a:lstStyle/>
          <a:p>
            <a:r>
              <a:rPr lang="en-US" sz="4000" b="1" dirty="0" err="1">
                <a:solidFill>
                  <a:srgbClr val="000000"/>
                </a:solidFill>
                <a:latin typeface="BODONI 72 BOOK" pitchFamily="2" charset="0"/>
                <a:ea typeface="Baskerville" panose="02020502070401020303" pitchFamily="18" charset="0"/>
                <a:cs typeface="APPLE CHANCERY" panose="03020702040506060504" pitchFamily="66" charset="-79"/>
              </a:rPr>
              <a:t>Frosé</a:t>
            </a:r>
            <a:r>
              <a:rPr lang="en-US" sz="4000" b="1" dirty="0">
                <a:solidFill>
                  <a:srgbClr val="000000"/>
                </a:solidFill>
                <a:latin typeface="BODONI 72 BOOK" pitchFamily="2" charset="0"/>
                <a:ea typeface="Baskerville" panose="02020502070401020303" pitchFamily="18" charset="0"/>
                <a:cs typeface="APPLE CHANCERY" panose="03020702040506060504" pitchFamily="66" charset="-79"/>
              </a:rPr>
              <a:t> Fantasy</a:t>
            </a:r>
            <a:r>
              <a:rPr lang="en-US" sz="4000" b="0" i="0" u="none" strike="noStrike" kern="1200" cap="none" spc="0" baseline="0" dirty="0">
                <a:solidFill>
                  <a:srgbClr val="000000"/>
                </a:solidFill>
                <a:uFillTx/>
                <a:latin typeface="Bodoni 72 Book" pitchFamily="2" charset="0"/>
                <a:ea typeface="Baskerville" panose="02020502070401020303" pitchFamily="18" charset="0"/>
                <a:cs typeface="Apple Chancery" panose="03020702040506060504" pitchFamily="66" charset="-79"/>
              </a:rPr>
              <a:t>™</a:t>
            </a:r>
            <a:r>
              <a:rPr lang="en-US" sz="4000" b="1" i="0" u="none" strike="noStrike" kern="1200" cap="none" spc="0" baseline="0" dirty="0">
                <a:solidFill>
                  <a:srgbClr val="000000"/>
                </a:solidFill>
                <a:uFillTx/>
                <a:latin typeface="BODONI 72 BOOK" pitchFamily="2" charset="0"/>
                <a:ea typeface="Baskerville" panose="02020502070401020303" pitchFamily="18" charset="0"/>
                <a:cs typeface="APPLE CHANCERY" panose="03020702040506060504" pitchFamily="66" charset="-79"/>
              </a:rPr>
              <a:t> </a:t>
            </a:r>
            <a:br>
              <a:rPr lang="en-US" sz="40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br>
            <a:r>
              <a:rPr lang="en-US" dirty="0">
                <a:latin typeface="Bodoni 72 Book" pitchFamily="2" charset="0"/>
                <a:ea typeface="Baskerville" panose="02020502070401020303" pitchFamily="18" charset="0"/>
              </a:rPr>
              <a:t>Deliciously Luxurious Satin Softening Fusion</a:t>
            </a:r>
            <a:br>
              <a:rPr lang="en-US" dirty="0">
                <a:latin typeface="Bodoni 72 Book" pitchFamily="2" charset="0"/>
                <a:ea typeface="Baskerville" panose="02020502070401020303" pitchFamily="18" charset="0"/>
              </a:rPr>
            </a:br>
            <a:r>
              <a:rPr lang="en-US" dirty="0">
                <a:latin typeface="Bodoni 72 Book" pitchFamily="2" charset="0"/>
                <a:ea typeface="Baskerville" panose="02020502070401020303" pitchFamily="18" charset="0"/>
              </a:rPr>
              <a:t>Blended with Skin Perfecting Bubbly Champagne Extracts + A Creamy Complexion Boosting Electrolyte Smoothie Cocktail</a:t>
            </a:r>
            <a:endParaRPr lang="en-US" dirty="0">
              <a:effectLst/>
              <a:latin typeface="Bodoni 72 Book" pitchFamily="2" charset="0"/>
              <a:ea typeface="Baskerville" panose="02020502070401020303" pitchFamily="18" charset="0"/>
            </a:endParaRPr>
          </a:p>
        </p:txBody>
      </p:sp>
    </p:spTree>
    <p:extLst>
      <p:ext uri="{BB962C8B-B14F-4D97-AF65-F5344CB8AC3E}">
        <p14:creationId xmlns:p14="http://schemas.microsoft.com/office/powerpoint/2010/main" val="289696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F161785-8D5B-684E-A208-39F0DDB39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226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toiletry, cosmetic&#10;&#10;Description automatically generated">
            <a:extLst>
              <a:ext uri="{FF2B5EF4-FFF2-40B4-BE49-F238E27FC236}">
                <a16:creationId xmlns:a16="http://schemas.microsoft.com/office/drawing/2014/main" id="{FAFCC18C-146E-CC49-8410-1F9C2835FA89}"/>
              </a:ext>
            </a:extLst>
          </p:cNvPr>
          <p:cNvPicPr>
            <a:picLocks noChangeAspect="1"/>
          </p:cNvPicPr>
          <p:nvPr/>
        </p:nvPicPr>
        <p:blipFill>
          <a:blip r:embed="rId2"/>
          <a:stretch>
            <a:fillRect/>
          </a:stretch>
        </p:blipFill>
        <p:spPr>
          <a:xfrm>
            <a:off x="6350" y="0"/>
            <a:ext cx="12179300" cy="6858000"/>
          </a:xfrm>
          <a:prstGeom prst="rect">
            <a:avLst/>
          </a:prstGeom>
        </p:spPr>
      </p:pic>
      <p:sp>
        <p:nvSpPr>
          <p:cNvPr id="4" name="Content Placeholder 2">
            <a:extLst>
              <a:ext uri="{FF2B5EF4-FFF2-40B4-BE49-F238E27FC236}">
                <a16:creationId xmlns:a16="http://schemas.microsoft.com/office/drawing/2014/main" id="{D3797286-BA57-D245-800D-DB08C7A73A7D}"/>
              </a:ext>
            </a:extLst>
          </p:cNvPr>
          <p:cNvSpPr txBox="1"/>
          <p:nvPr/>
        </p:nvSpPr>
        <p:spPr>
          <a:xfrm>
            <a:off x="5082362" y="1668319"/>
            <a:ext cx="6836922" cy="4781108"/>
          </a:xfrm>
          <a:prstGeom prst="rect">
            <a:avLst/>
          </a:prstGeom>
          <a:noFill/>
          <a:ln cap="flat">
            <a:noFill/>
          </a:ln>
        </p:spPr>
        <p:txBody>
          <a:bodyPr vert="horz" wrap="square" lIns="91440" tIns="45720" rIns="91440" bIns="45720" anchor="t" anchorCtr="0" compatLnSpc="1">
            <a:normAutofit fontScale="85000" lnSpcReduction="10000"/>
          </a:bodyPr>
          <a:lstStyle/>
          <a:p>
            <a:pPr>
              <a:lnSpc>
                <a:spcPct val="120000"/>
              </a:lnSpc>
            </a:pPr>
            <a:r>
              <a:rPr lang="en-US" sz="1400" dirty="0">
                <a:latin typeface="Bodoni 72 Book" pitchFamily="2" charset="0"/>
              </a:rPr>
              <a:t>• </a:t>
            </a:r>
            <a:r>
              <a:rPr lang="en-US" sz="1400" b="1" dirty="0">
                <a:latin typeface="Bodoni 72 Book" pitchFamily="2" charset="0"/>
              </a:rPr>
              <a:t>Blue Hued Color Correcting Super Soft Mega Moisture Light Enhancing Mask </a:t>
            </a:r>
            <a:r>
              <a:rPr lang="en-US" sz="1400" dirty="0">
                <a:latin typeface="Bodoni 72 Book" pitchFamily="2" charset="0"/>
              </a:rPr>
              <a:t>– This revolutionary facial tan enhancer is formulated to tan, tone, color correct and tighten facial skin while also preparing the skin for absorption of all light hues. </a:t>
            </a:r>
          </a:p>
          <a:p>
            <a:pPr>
              <a:lnSpc>
                <a:spcPct val="120000"/>
              </a:lnSpc>
            </a:pPr>
            <a:r>
              <a:rPr lang="en-US" sz="1400" dirty="0">
                <a:latin typeface="Bodoni 72 Book" pitchFamily="2" charset="0"/>
              </a:rPr>
              <a:t>• </a:t>
            </a:r>
            <a:r>
              <a:rPr lang="en-US" sz="1400" b="1" dirty="0">
                <a:latin typeface="Bodoni 72 Book" pitchFamily="2" charset="0"/>
              </a:rPr>
              <a:t>Vegan Collagen </a:t>
            </a:r>
            <a:r>
              <a:rPr lang="en-US" sz="1400" dirty="0">
                <a:latin typeface="Bodoni 72 Book" pitchFamily="2" charset="0"/>
              </a:rPr>
              <a:t>– Helps to strengthen and condition the skin to visibly improve texture and suppleness while also helping to restore skin’s natural bounce and resilience, diminishing the look of fine lines and wrinkles. </a:t>
            </a:r>
          </a:p>
          <a:p>
            <a:pPr>
              <a:lnSpc>
                <a:spcPct val="120000"/>
              </a:lnSpc>
            </a:pPr>
            <a:r>
              <a:rPr lang="en-US" sz="1400" dirty="0">
                <a:latin typeface="Bodoni 72 Book" pitchFamily="2" charset="0"/>
              </a:rPr>
              <a:t>• </a:t>
            </a:r>
            <a:r>
              <a:rPr lang="en-US" sz="1400" b="1" dirty="0">
                <a:latin typeface="Bodoni 72 Book" pitchFamily="2" charset="0"/>
              </a:rPr>
              <a:t>Plant Based Stem Cells </a:t>
            </a:r>
            <a:r>
              <a:rPr lang="en-US" sz="1400" dirty="0">
                <a:latin typeface="Bodoni 72 Book" pitchFamily="2" charset="0"/>
              </a:rPr>
              <a:t>– Helps to promote cell turnover and increase collagen production for a more youthful appearance. </a:t>
            </a:r>
          </a:p>
          <a:p>
            <a:pPr>
              <a:lnSpc>
                <a:spcPct val="120000"/>
              </a:lnSpc>
            </a:pPr>
            <a:r>
              <a:rPr lang="en-US" sz="1400" dirty="0">
                <a:latin typeface="Bodoni 72 Book" pitchFamily="2" charset="0"/>
              </a:rPr>
              <a:t>• </a:t>
            </a:r>
            <a:r>
              <a:rPr lang="en-US" sz="1400" b="1" dirty="0">
                <a:latin typeface="Bodoni 72 Book" pitchFamily="2" charset="0"/>
              </a:rPr>
              <a:t>Hyaluronic Acid </a:t>
            </a:r>
            <a:r>
              <a:rPr lang="en-US" sz="1400" dirty="0">
                <a:latin typeface="Bodoni 72 Book" pitchFamily="2" charset="0"/>
              </a:rPr>
              <a:t>– Hydrates through the layers of the skin to promote a bouncy, plump look. </a:t>
            </a:r>
          </a:p>
          <a:p>
            <a:pPr>
              <a:lnSpc>
                <a:spcPct val="120000"/>
              </a:lnSpc>
            </a:pPr>
            <a:r>
              <a:rPr lang="en-US" sz="1400" dirty="0">
                <a:latin typeface="Bodoni 72 Book" pitchFamily="2" charset="0"/>
              </a:rPr>
              <a:t>• </a:t>
            </a:r>
            <a:r>
              <a:rPr lang="en-US" sz="1400" b="1" dirty="0" err="1">
                <a:latin typeface="Bodoni 72 Book" pitchFamily="2" charset="0"/>
              </a:rPr>
              <a:t>Hyalufix</a:t>
            </a:r>
            <a:r>
              <a:rPr lang="en-US" sz="1400" b="1" dirty="0">
                <a:latin typeface="Bodoni 72 Book" pitchFamily="2" charset="0"/>
              </a:rPr>
              <a:t>™ </a:t>
            </a:r>
            <a:r>
              <a:rPr lang="en-US" sz="1400" dirty="0">
                <a:latin typeface="Bodoni 72 Book" pitchFamily="2" charset="0"/>
              </a:rPr>
              <a:t>- Sustainably sourced from Thai ginger leaves, </a:t>
            </a:r>
            <a:r>
              <a:rPr lang="en-US" sz="1400" dirty="0" err="1">
                <a:latin typeface="Bodoni 72 Book" pitchFamily="2" charset="0"/>
              </a:rPr>
              <a:t>Hyalufix</a:t>
            </a:r>
            <a:r>
              <a:rPr lang="en-US" sz="1400" dirty="0">
                <a:latin typeface="Bodoni 72 Book" pitchFamily="2" charset="0"/>
              </a:rPr>
              <a:t>™ compliments the skin’s natural production of hyaluronic acid. Delivering intensive and deep down cellular hydration, </a:t>
            </a:r>
            <a:r>
              <a:rPr lang="en-US" sz="1400" dirty="0" err="1">
                <a:latin typeface="Bodoni 72 Book" pitchFamily="2" charset="0"/>
              </a:rPr>
              <a:t>Hyalufix</a:t>
            </a:r>
            <a:r>
              <a:rPr lang="en-US" sz="1400" dirty="0">
                <a:latin typeface="Bodoni 72 Book" pitchFamily="2" charset="0"/>
              </a:rPr>
              <a:t>™ significantly appears to correct deep facial wrinkles, improve skin density, firm and plump the skin. </a:t>
            </a:r>
          </a:p>
          <a:p>
            <a:pPr>
              <a:lnSpc>
                <a:spcPct val="120000"/>
              </a:lnSpc>
            </a:pPr>
            <a:r>
              <a:rPr lang="en-US" sz="1400" dirty="0">
                <a:latin typeface="Bodoni 72 Book" pitchFamily="2" charset="0"/>
              </a:rPr>
              <a:t>• </a:t>
            </a:r>
            <a:r>
              <a:rPr lang="en-US" sz="1400" b="1" dirty="0">
                <a:latin typeface="Bodoni 72 Book" pitchFamily="2" charset="0"/>
              </a:rPr>
              <a:t>Golden C </a:t>
            </a:r>
            <a:r>
              <a:rPr lang="en-US" sz="1400" dirty="0">
                <a:latin typeface="Bodoni 72 Book" pitchFamily="2" charset="0"/>
              </a:rPr>
              <a:t>– Contains Vitamin C with micro gold particles that allow the Vitamin C to penetrate deeper into the skin for enhanced complexion perfecting effects while also targeting the appearance of fine lines and pigmentation. </a:t>
            </a:r>
          </a:p>
          <a:p>
            <a:pPr>
              <a:lnSpc>
                <a:spcPct val="120000"/>
              </a:lnSpc>
            </a:pPr>
            <a:r>
              <a:rPr lang="en-US" sz="1400" dirty="0">
                <a:latin typeface="Bodoni 72 Book" pitchFamily="2" charset="0"/>
              </a:rPr>
              <a:t>• </a:t>
            </a:r>
            <a:r>
              <a:rPr lang="en-US" sz="1400" b="1" dirty="0" err="1">
                <a:latin typeface="Bodoni 72 Book" pitchFamily="2" charset="0"/>
              </a:rPr>
              <a:t>Superox</a:t>
            </a:r>
            <a:r>
              <a:rPr lang="en-US" sz="1400" b="1" dirty="0">
                <a:latin typeface="Bodoni 72 Book" pitchFamily="2" charset="0"/>
              </a:rPr>
              <a:t> C™ </a:t>
            </a:r>
            <a:r>
              <a:rPr lang="en-US" sz="1400" dirty="0">
                <a:latin typeface="Bodoni 72 Book" pitchFamily="2" charset="0"/>
              </a:rPr>
              <a:t>– A specialty derived blend of Kakadu Plum known as one of the world’s richest sources of Vitamin C, </a:t>
            </a:r>
            <a:r>
              <a:rPr lang="en-US" sz="1400" dirty="0" err="1">
                <a:latin typeface="Bodoni 72 Book" pitchFamily="2" charset="0"/>
              </a:rPr>
              <a:t>Superox</a:t>
            </a:r>
            <a:r>
              <a:rPr lang="en-US" sz="1400" dirty="0">
                <a:latin typeface="Bodoni 72 Book" pitchFamily="2" charset="0"/>
              </a:rPr>
              <a:t> C is a potent antioxidant and contains micronutrient benefits that help to protect against environmental damage. </a:t>
            </a:r>
          </a:p>
          <a:p>
            <a:pPr>
              <a:lnSpc>
                <a:spcPct val="120000"/>
              </a:lnSpc>
            </a:pPr>
            <a:r>
              <a:rPr lang="en-US" sz="1400" b="1" dirty="0">
                <a:latin typeface="Bodoni 72 Book" pitchFamily="2" charset="0"/>
              </a:rPr>
              <a:t>• X50 </a:t>
            </a:r>
            <a:r>
              <a:rPr lang="en-US" sz="1400" b="1" dirty="0" err="1">
                <a:latin typeface="Bodoni 72 Book" pitchFamily="2" charset="0"/>
              </a:rPr>
              <a:t>PhotoGlow</a:t>
            </a:r>
            <a:r>
              <a:rPr lang="en-US" sz="1400" b="1" dirty="0">
                <a:latin typeface="Bodoni 72 Book" pitchFamily="2" charset="0"/>
              </a:rPr>
              <a:t>™ </a:t>
            </a:r>
            <a:r>
              <a:rPr lang="en-US" sz="1400" dirty="0">
                <a:latin typeface="Bodoni 72 Book" pitchFamily="2" charset="0"/>
              </a:rPr>
              <a:t>- Glowing skin enhancer that turns light into cellular energy for increased luminosity and elasticity. </a:t>
            </a:r>
          </a:p>
          <a:p>
            <a:pPr>
              <a:lnSpc>
                <a:spcPct val="120000"/>
              </a:lnSpc>
            </a:pPr>
            <a:r>
              <a:rPr lang="en-US" sz="1400" dirty="0">
                <a:latin typeface="Bodoni 72 Book" pitchFamily="2" charset="0"/>
              </a:rPr>
              <a:t>• </a:t>
            </a:r>
            <a:r>
              <a:rPr lang="en-US" sz="1400" b="1" dirty="0">
                <a:latin typeface="Bodoni 72 Book" pitchFamily="2" charset="0"/>
              </a:rPr>
              <a:t>Apple Cider Vinegar + pH Balancers </a:t>
            </a:r>
            <a:r>
              <a:rPr lang="en-US" sz="1400" dirty="0">
                <a:latin typeface="Bodoni 72 Book" pitchFamily="2" charset="0"/>
              </a:rPr>
              <a:t>– Helps to absorb excess oils, unclogs blocked pores and sooth irritation. It also has the power to help restore the natural pH balance to the skin. </a:t>
            </a:r>
          </a:p>
          <a:p>
            <a:pPr>
              <a:lnSpc>
                <a:spcPct val="120000"/>
              </a:lnSpc>
            </a:pPr>
            <a:endParaRPr lang="en-US" sz="14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endParaRP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r>
              <a:rPr lang="en-US" sz="1400" b="0" i="0" u="none" strike="noStrike" kern="1200" cap="none" spc="0" baseline="0" dirty="0">
                <a:solidFill>
                  <a:srgbClr val="000000"/>
                </a:solidFill>
                <a:uFillTx/>
                <a:latin typeface="Bodoni 72 Book" pitchFamily="2" charset="0"/>
                <a:ea typeface="Baskerville" panose="02020502070401020303" pitchFamily="18" charset="0"/>
                <a:cs typeface="Lucida Sans" pitchFamily="2"/>
              </a:rPr>
              <a:t>		Fragrance: </a:t>
            </a:r>
            <a:r>
              <a:rPr lang="en-US" sz="1400" dirty="0">
                <a:solidFill>
                  <a:srgbClr val="000000"/>
                </a:solidFill>
                <a:latin typeface="Bodoni 72 Book" pitchFamily="2" charset="0"/>
                <a:ea typeface="Baskerville" panose="02020502070401020303" pitchFamily="18" charset="0"/>
                <a:cs typeface="Lucida Sans" pitchFamily="2"/>
              </a:rPr>
              <a:t>Celestial Clouds</a:t>
            </a:r>
          </a:p>
          <a:p>
            <a:pPr marR="0" lvl="0" algn="l" defTabSz="914400" rtl="0" fontAlgn="auto" hangingPunct="1">
              <a:lnSpc>
                <a:spcPct val="120000"/>
              </a:lnSpc>
              <a:spcBef>
                <a:spcPts val="0"/>
              </a:spcBef>
              <a:spcAft>
                <a:spcPts val="815"/>
              </a:spcAft>
              <a:tabLst/>
              <a:defRPr sz="1800" b="0" i="0" u="none" strike="noStrike" kern="0" cap="none" spc="0" baseline="0">
                <a:solidFill>
                  <a:srgbClr val="000000"/>
                </a:solidFill>
                <a:uFillTx/>
              </a:defRPr>
            </a:pPr>
            <a:endParaRPr lang="en-US" sz="800" b="0" i="0" u="none" strike="noStrike" kern="1200" cap="none" spc="0" baseline="0" dirty="0">
              <a:solidFill>
                <a:srgbClr val="000000"/>
              </a:solidFill>
              <a:uFillTx/>
              <a:latin typeface="Baskerville" panose="02020502070401020303" pitchFamily="18" charset="0"/>
              <a:ea typeface="Baskerville" panose="02020502070401020303" pitchFamily="18" charset="0"/>
              <a:cs typeface="Lucida Sans" pitchFamily="2"/>
            </a:endParaRPr>
          </a:p>
          <a:p>
            <a:pPr marL="171450" marR="0" lvl="0" indent="-171450" algn="l" defTabSz="914400" rtl="0" fontAlgn="auto" hangingPunct="1">
              <a:lnSpc>
                <a:spcPct val="120000"/>
              </a:lnSpc>
              <a:spcBef>
                <a:spcPts val="0"/>
              </a:spcBef>
              <a:spcAft>
                <a:spcPts val="815"/>
              </a:spcAft>
              <a:buFont typeface="Arial" panose="020B0604020202020204" pitchFamily="34" charset="0"/>
              <a:buChar char="•"/>
              <a:tabLst/>
              <a:defRPr sz="1800" b="0" i="0" u="none" strike="noStrike" kern="0" cap="none" spc="0" baseline="0">
                <a:solidFill>
                  <a:srgbClr val="000000"/>
                </a:solidFill>
                <a:uFillTx/>
              </a:defRPr>
            </a:pPr>
            <a:endParaRPr lang="en-US" sz="800" b="0" i="0" u="none" strike="noStrike" kern="1200" cap="none" spc="0" baseline="0" dirty="0">
              <a:solidFill>
                <a:srgbClr val="000000"/>
              </a:solidFill>
              <a:uFillTx/>
              <a:latin typeface="Baskerville" panose="02020502070401020303" pitchFamily="18" charset="0"/>
              <a:ea typeface="Baskerville" panose="02020502070401020303" pitchFamily="18" charset="0"/>
              <a:cs typeface="Lucida Sans" pitchFamily="2"/>
            </a:endParaRPr>
          </a:p>
        </p:txBody>
      </p:sp>
      <p:sp>
        <p:nvSpPr>
          <p:cNvPr id="5" name="Title 1">
            <a:extLst>
              <a:ext uri="{FF2B5EF4-FFF2-40B4-BE49-F238E27FC236}">
                <a16:creationId xmlns:a16="http://schemas.microsoft.com/office/drawing/2014/main" id="{4B2FFD37-CAF5-134D-9972-A38668E6A9F8}"/>
              </a:ext>
            </a:extLst>
          </p:cNvPr>
          <p:cNvSpPr txBox="1"/>
          <p:nvPr/>
        </p:nvSpPr>
        <p:spPr>
          <a:xfrm>
            <a:off x="5082362" y="147970"/>
            <a:ext cx="6836922" cy="1532299"/>
          </a:xfrm>
          <a:prstGeom prst="rect">
            <a:avLst/>
          </a:prstGeom>
          <a:noFill/>
          <a:ln cap="flat">
            <a:noFill/>
          </a:ln>
        </p:spPr>
        <p:txBody>
          <a:bodyPr vert="horz" wrap="square" lIns="91440" tIns="45720" rIns="91440" bIns="45720" anchor="ctr" anchorCtr="0" compatLnSpc="1">
            <a:normAutofit/>
          </a:bodyPr>
          <a:lstStyle/>
          <a:p>
            <a:r>
              <a:rPr lang="en-US" sz="4000" b="1" i="0" u="none" strike="noStrike" kern="1200" cap="none" spc="0" baseline="0" dirty="0">
                <a:solidFill>
                  <a:srgbClr val="000000"/>
                </a:solidFill>
                <a:uFillTx/>
                <a:latin typeface="Bodoni 72 Oldstyle Book" pitchFamily="2" charset="0"/>
                <a:ea typeface="SimSun" pitchFamily="2"/>
                <a:cs typeface="Lucida Sans" pitchFamily="2"/>
              </a:rPr>
              <a:t>Halo Beam Cream</a:t>
            </a:r>
            <a:r>
              <a:rPr lang="en-US" sz="4000" b="0" i="0" u="none" strike="noStrike" kern="1200" cap="none" spc="0" baseline="0" dirty="0">
                <a:solidFill>
                  <a:srgbClr val="000000"/>
                </a:solidFill>
                <a:uFillTx/>
                <a:latin typeface="Bodoni 72 Oldstyle Book" pitchFamily="2" charset="0"/>
                <a:ea typeface="SimSun" pitchFamily="2"/>
                <a:cs typeface="Lucida Sans" pitchFamily="2"/>
              </a:rPr>
              <a:t>™</a:t>
            </a:r>
            <a:r>
              <a:rPr lang="en-US" sz="4000" b="1" i="0" u="none" strike="noStrike" kern="1200" cap="none" spc="0" baseline="0" dirty="0">
                <a:solidFill>
                  <a:srgbClr val="000000"/>
                </a:solidFill>
                <a:uFillTx/>
                <a:latin typeface="Bodoni 72 Oldstyle Book" pitchFamily="2" charset="0"/>
                <a:ea typeface="SimSun" pitchFamily="2"/>
                <a:cs typeface="Lucida Sans" pitchFamily="2"/>
              </a:rPr>
              <a:t> </a:t>
            </a:r>
            <a:br>
              <a:rPr lang="en-US" sz="4000" b="0" i="0" u="none" strike="noStrike" kern="1200" cap="none" spc="0" baseline="0" dirty="0">
                <a:solidFill>
                  <a:srgbClr val="000000"/>
                </a:solidFill>
                <a:uFillTx/>
                <a:latin typeface="Bodoni 72 Oldstyle Book" pitchFamily="2" charset="0"/>
                <a:ea typeface="SimSun" pitchFamily="2"/>
                <a:cs typeface="Lucida Sans" pitchFamily="2"/>
              </a:rPr>
            </a:br>
            <a:r>
              <a:rPr lang="en-US" dirty="0">
                <a:latin typeface="Baskerville" panose="02020502070401020303" pitchFamily="18" charset="0"/>
                <a:ea typeface="Baskerville" panose="02020502070401020303" pitchFamily="18" charset="0"/>
              </a:rPr>
              <a:t>Light Spectrum Enhancer • Boosts Cellular Energy &amp; Luminosity</a:t>
            </a:r>
            <a:br>
              <a:rPr lang="en-US" dirty="0">
                <a:latin typeface="Baskerville" panose="02020502070401020303" pitchFamily="18" charset="0"/>
                <a:ea typeface="Baskerville" panose="02020502070401020303" pitchFamily="18" charset="0"/>
              </a:rPr>
            </a:br>
            <a:r>
              <a:rPr lang="en-US" dirty="0">
                <a:latin typeface="Baskerville" panose="02020502070401020303" pitchFamily="18" charset="0"/>
                <a:ea typeface="Baskerville" panose="02020502070401020303" pitchFamily="18" charset="0"/>
              </a:rPr>
              <a:t>Plant Based Stem Cells • Vitamin Infused pH Balancer</a:t>
            </a:r>
            <a:endParaRPr lang="en-US" dirty="0">
              <a:effectLst/>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10037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984</Words>
  <Application>Microsoft Macintosh PowerPoint</Application>
  <PresentationFormat>Widescreen</PresentationFormat>
  <Paragraphs>59</Paragraphs>
  <Slides>11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Arial</vt:lpstr>
      <vt:lpstr>Baskerville</vt:lpstr>
      <vt:lpstr>BODONI 72 BOOK</vt:lpstr>
      <vt:lpstr>BODONI 72 BOOK</vt:lpstr>
      <vt:lpstr>Bodoni 72 Oldstyle Book</vt:lpstr>
      <vt:lpstr>Calibri</vt:lpstr>
      <vt:lpstr>Calibri Light</vt:lpstr>
      <vt:lpstr>Lucida Calligraphy</vt:lpstr>
      <vt:lpstr>Rastanty Cortez</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Racine</dc:creator>
  <cp:lastModifiedBy>Megan Racine</cp:lastModifiedBy>
  <cp:revision>2</cp:revision>
  <dcterms:created xsi:type="dcterms:W3CDTF">2022-07-27T12:39:51Z</dcterms:created>
  <dcterms:modified xsi:type="dcterms:W3CDTF">2022-08-04T17:08:31Z</dcterms:modified>
</cp:coreProperties>
</file>