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811" r:id="rId2"/>
    <p:sldId id="794" r:id="rId3"/>
    <p:sldId id="797" r:id="rId4"/>
    <p:sldId id="828" r:id="rId5"/>
    <p:sldId id="827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63"/>
    <p:restoredTop sz="94623"/>
  </p:normalViewPr>
  <p:slideViewPr>
    <p:cSldViewPr snapToGrid="0">
      <p:cViewPr varScale="1">
        <p:scale>
          <a:sx n="81" d="100"/>
          <a:sy n="81" d="100"/>
        </p:scale>
        <p:origin x="18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5B436-AB22-3145-9EE3-079269361A27}" type="datetimeFigureOut">
              <a:rPr lang="en-US" smtClean="0"/>
              <a:t>4/16/24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B5AF9-5A9B-9E4D-9F5E-8082F7F39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80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B5AF9-5A9B-9E4D-9F5E-8082F7F39D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3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10287-5B10-0891-D82B-02C05C84A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57B6E-8C4C-A5EA-2417-2BB4D6E3D1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B710E-1C84-F426-D36B-3B28F970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F0E24-25EC-D932-4598-F7C5C9FE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1176E-E745-E03A-CFFE-8A4BA226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1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6EF2-C8F7-F068-F4FA-9B17DAB1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F6B610-E2C5-1178-2A3E-F64FF1036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66E2C-66A5-404E-F87D-843CDB01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13A1D-36BF-F59A-1B26-CF77B3C1A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F4E9C-8029-BBBF-6BF3-9635A08D1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8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C6647B-49E6-2107-38E7-A548BF2DE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B24773-6690-A42B-4F3D-74B43C9E0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489F7-1E93-11C2-2A7E-20B96B056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6B280-FD6F-6EE6-0DDB-499575568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66A40-1A19-3296-C275-66E2FCAE8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9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5C818-7C47-FEBB-AFC7-FED68CCC6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430E9-AB86-85F5-BDBD-3A4736F28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D0B7D-75DE-94FE-029E-A8FDAAFA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02517-8C71-7309-426E-F534A424F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5BFCD-2A15-E1A1-DE92-3C2CAFF78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5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AF8A-D43C-857F-BC20-8917B8C2D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0E055-1E3B-5B50-2AB2-99F225050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B6D4E-AEF2-A6A5-E4BB-153D53D8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9565A-BDF2-03A5-CA09-D92FCE11D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680E6-F362-E358-261F-EC10F3E6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8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C9CC-231C-5AC4-7734-C365F225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2E04E-BAA0-58BD-000B-ED6C210AB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255B5A-6AB2-59E7-D398-9BB204A18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6AA8A-1295-12BC-D238-D1A00464F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5CACD-F0C2-A677-84E0-38F9EDB05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2025B-A1BC-8CD0-DF25-DA13BC7B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43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B65A-F1C8-3B15-28F0-B5787E0D9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90F63-BD43-3098-C10A-A0A656A94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D318CC-D978-74C7-85A3-C04AB9F9B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BF4AF0-ED0D-9318-E811-819F17FB4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2BBA2F-5911-E1CA-441C-5ED8FA3C4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F07A1B-F3D7-A156-04C0-B627EB66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61CF8-A4B2-09D1-E2A7-2C39C9BA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699531-4B5F-BA86-0A4D-27EC59287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5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6BD41-531B-4490-3734-E0253BEC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80CE74-A34B-3BB7-43AF-0C2ACD1E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1D3B2-E635-62DC-7C8A-B7B8D9D8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EB45A-C946-2EE7-1239-552CBFE31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6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E620F2-4C29-F3D1-03D9-3B3C661B8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23271-F7C7-8F47-2F20-490BBA08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AAA96-0342-40AC-60DA-8107B0B9D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4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C941-2913-6E8B-3A5F-39847BCB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82F5A-A9B7-E3D4-99E8-635D6C6C1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90C5B-D751-1994-AFD8-3790F0D25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996677-86D3-BE92-1059-0626CEDB8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445D3-0D62-A2A7-6307-A526380D4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71B6F-265A-DC7C-D4D4-91C603D0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1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5A391-A557-1297-77AE-B8FDBC38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6B8D8-FD93-4830-FEC1-A54615FD36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7061A-0723-B2F1-F41D-0A6328ADA2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7B658-3A45-2C34-360E-458CCE349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17165-C6C3-5A13-B2DE-996915C35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8BE72-77B0-BE07-E70F-F712D0E44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71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75FEDB-D84B-80C3-9F3C-2259FB5A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902E9-223F-AF1B-43CC-CD4C90259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B1E05-0169-60EC-7EF4-44391F9C98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5B6391-A6FB-8B49-88A7-C102BAC48904}" type="datetimeFigureOut">
              <a:rPr lang="en-US" smtClean="0"/>
              <a:t>4/12/24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E4EEB-2C05-72AC-458E-7FC3ED26F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DC18E-0278-A62D-2381-7C2570F06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2A36AD-C8B6-AA43-9654-1457A2165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gracie@devotedcreations.com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nk background with white text&#10;&#10;Description automatically generated">
            <a:extLst>
              <a:ext uri="{FF2B5EF4-FFF2-40B4-BE49-F238E27FC236}">
                <a16:creationId xmlns:a16="http://schemas.microsoft.com/office/drawing/2014/main" id="{D67A460F-A3BC-4B44-BDF4-2BF06D49B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D0C804-51C1-224A-97B0-916EA8CFA38E}"/>
              </a:ext>
            </a:extLst>
          </p:cNvPr>
          <p:cNvSpPr txBox="1"/>
          <p:nvPr/>
        </p:nvSpPr>
        <p:spPr>
          <a:xfrm>
            <a:off x="865412" y="5015340"/>
            <a:ext cx="10461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Felix Titling" pitchFamily="82" charset="77"/>
              </a:rPr>
              <a:t>Salty Lime Slushie!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7BAB6-8346-C1F6-CCDA-8C01F97CB9A5}"/>
              </a:ext>
            </a:extLst>
          </p:cNvPr>
          <p:cNvSpPr txBox="1"/>
          <p:nvPr/>
        </p:nvSpPr>
        <p:spPr>
          <a:xfrm>
            <a:off x="865413" y="734665"/>
            <a:ext cx="10461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Felix Titling" pitchFamily="82" charset="77"/>
              </a:rPr>
              <a:t>Product Spotlight:</a:t>
            </a:r>
          </a:p>
        </p:txBody>
      </p:sp>
    </p:spTree>
    <p:extLst>
      <p:ext uri="{BB962C8B-B14F-4D97-AF65-F5344CB8AC3E}">
        <p14:creationId xmlns:p14="http://schemas.microsoft.com/office/powerpoint/2010/main" val="95284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suntan lotion&#10;&#10;Description automatically generated">
            <a:extLst>
              <a:ext uri="{FF2B5EF4-FFF2-40B4-BE49-F238E27FC236}">
                <a16:creationId xmlns:a16="http://schemas.microsoft.com/office/drawing/2014/main" id="{3898F9D6-986C-454B-9FE3-612DAED6A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F61FA44-9CDD-E34B-B71F-C8A32A184775}"/>
              </a:ext>
            </a:extLst>
          </p:cNvPr>
          <p:cNvSpPr txBox="1">
            <a:spLocks/>
          </p:cNvSpPr>
          <p:nvPr/>
        </p:nvSpPr>
        <p:spPr>
          <a:xfrm>
            <a:off x="6207161" y="477149"/>
            <a:ext cx="5648435" cy="59551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Bodoni 72 Book" pitchFamily="2" charset="0"/>
              </a:rPr>
              <a:t>1. </a:t>
            </a:r>
            <a:r>
              <a:rPr lang="en-US" sz="2000" b="1" dirty="0">
                <a:latin typeface="Bodoni 72 Book" pitchFamily="2" charset="0"/>
              </a:rPr>
              <a:t>Plant Based Retinol alternative </a:t>
            </a:r>
            <a:r>
              <a:rPr lang="en-US" sz="2000" dirty="0">
                <a:latin typeface="Bodoni 72 Book" pitchFamily="2" charset="0"/>
              </a:rPr>
              <a:t>that helps with all signs of aging and is GREAT for sensitive skin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Bodoni 72 Book" pitchFamily="2" charset="0"/>
              </a:rPr>
              <a:t>2. Hydrating </a:t>
            </a:r>
            <a:r>
              <a:rPr lang="en-US" sz="2000" b="1" dirty="0">
                <a:latin typeface="Bodoni 72 Book" pitchFamily="2" charset="0"/>
              </a:rPr>
              <a:t>Cactus Water </a:t>
            </a:r>
            <a:r>
              <a:rPr lang="en-US" sz="2000" dirty="0">
                <a:latin typeface="Bodoni 72 Book" pitchFamily="2" charset="0"/>
              </a:rPr>
              <a:t>helps to regulate moisture levels while assisting in the strengthening of the skin’s barrier by replenishing lost nutrients and vitamins 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Bodoni 72 Book" pitchFamily="2" charset="0"/>
              </a:rPr>
              <a:t>3. Skin repairing </a:t>
            </a:r>
            <a:r>
              <a:rPr lang="en-US" sz="2000" b="1" dirty="0">
                <a:latin typeface="Bodoni 72 Book" pitchFamily="2" charset="0"/>
              </a:rPr>
              <a:t>Ceramide Complex </a:t>
            </a:r>
            <a:r>
              <a:rPr lang="en-US" sz="2000" dirty="0">
                <a:latin typeface="Bodoni 72 Book" pitchFamily="2" charset="0"/>
              </a:rPr>
              <a:t>that works to rebuild the moisture barrier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Bodoni 72 Book" pitchFamily="2" charset="0"/>
              </a:rPr>
              <a:t>4. </a:t>
            </a:r>
            <a:r>
              <a:rPr lang="en-US" sz="2000" b="1" dirty="0">
                <a:latin typeface="Bodoni 72 Book" pitchFamily="2" charset="0"/>
              </a:rPr>
              <a:t>Kakadu Plum </a:t>
            </a:r>
            <a:r>
              <a:rPr lang="en-US" sz="2000" dirty="0">
                <a:latin typeface="Bodoni 72 Book" pitchFamily="2" charset="0"/>
              </a:rPr>
              <a:t>extract for anti-inflammatory &amp; Vitamin C properties; helps to calm the skin of irritations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Bodoni 72 Book" pitchFamily="2" charset="0"/>
              </a:rPr>
              <a:t>5. Anti-reddening </a:t>
            </a:r>
            <a:r>
              <a:rPr lang="en-US" sz="2000" b="1" dirty="0">
                <a:latin typeface="Bodoni 72 Book" pitchFamily="2" charset="0"/>
              </a:rPr>
              <a:t>Tiger Grass </a:t>
            </a:r>
            <a:r>
              <a:rPr lang="en-US" sz="2000" dirty="0">
                <a:latin typeface="Bodoni 72 Book" pitchFamily="2" charset="0"/>
              </a:rPr>
              <a:t>to help with healing &amp; soothing properties while combating redness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Bodoni 72 Book" pitchFamily="2" charset="0"/>
              </a:rPr>
              <a:t>6. </a:t>
            </a:r>
            <a:r>
              <a:rPr lang="en-US" sz="2000" b="1" dirty="0">
                <a:latin typeface="Bodoni 72 Book" pitchFamily="2" charset="0"/>
              </a:rPr>
              <a:t>Mel[o]stem™ </a:t>
            </a:r>
            <a:r>
              <a:rPr lang="en-US" sz="2000" dirty="0">
                <a:latin typeface="Bodoni 72 Book" pitchFamily="2" charset="0"/>
              </a:rPr>
              <a:t>is the first plant derived ingredient clinically proven to help with sun spots for a more even toned complexion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Bodoni 72 Book" pitchFamily="2" charset="0"/>
              </a:rPr>
              <a:t>7. </a:t>
            </a:r>
            <a:r>
              <a:rPr lang="en-US" sz="2000" b="1" dirty="0">
                <a:latin typeface="Bodoni 72 Book" pitchFamily="2" charset="0"/>
              </a:rPr>
              <a:t>Agave Extract </a:t>
            </a:r>
            <a:r>
              <a:rPr lang="en-US" sz="2000" dirty="0">
                <a:latin typeface="Bodoni 72 Book" pitchFamily="2" charset="0"/>
              </a:rPr>
              <a:t>helps to tighten sagging skin and soothing irritations and redness by keeping the skin hydrated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sz="2000" dirty="0">
              <a:latin typeface="Bodoni 72 Book" pitchFamily="2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2000" dirty="0">
                <a:latin typeface="Bodoni 72 Book" pitchFamily="2" charset="0"/>
              </a:rPr>
              <a:t>	Fragrance: Kiwi &amp; Cactus Water</a:t>
            </a:r>
          </a:p>
          <a:p>
            <a:pPr marL="514350" indent="-514350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endParaRPr lang="en-US" sz="2000" dirty="0">
              <a:latin typeface="Bodoni 72 Book" pitchFamily="2" charset="0"/>
            </a:endParaRPr>
          </a:p>
        </p:txBody>
      </p:sp>
      <p:pic>
        <p:nvPicPr>
          <p:cNvPr id="5122" name="Picture 2" descr="SUNDAY RILEY Ice Ceramide Moisturizing Cream #1">
            <a:extLst>
              <a:ext uri="{FF2B5EF4-FFF2-40B4-BE49-F238E27FC236}">
                <a16:creationId xmlns:a16="http://schemas.microsoft.com/office/drawing/2014/main" id="{DFEB0315-29A8-AB43-98D1-5A72AE53C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647" y="3982509"/>
            <a:ext cx="2059193" cy="205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pidermal-Repair-883140021674-SkinCeuticals">
            <a:extLst>
              <a:ext uri="{FF2B5EF4-FFF2-40B4-BE49-F238E27FC236}">
                <a16:creationId xmlns:a16="http://schemas.microsoft.com/office/drawing/2014/main" id="{7A7EEA56-7959-2D40-827A-33060E4D5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5" r="35657"/>
          <a:stretch/>
        </p:blipFill>
        <p:spPr bwMode="auto">
          <a:xfrm>
            <a:off x="5373106" y="871425"/>
            <a:ext cx="755732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ctus Water Moisturizer">
            <a:extLst>
              <a:ext uri="{FF2B5EF4-FFF2-40B4-BE49-F238E27FC236}">
                <a16:creationId xmlns:a16="http://schemas.microsoft.com/office/drawing/2014/main" id="{45ACEB8A-D5CF-184D-914A-057528172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629" y="477150"/>
            <a:ext cx="1761154" cy="175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low recipe plum plump moisturizer tub with kakadu plum on a white background">
            <a:extLst>
              <a:ext uri="{FF2B5EF4-FFF2-40B4-BE49-F238E27FC236}">
                <a16:creationId xmlns:a16="http://schemas.microsoft.com/office/drawing/2014/main" id="{E4709391-F6AA-0A46-82C4-36D4FE44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44" y="2521934"/>
            <a:ext cx="1515704" cy="151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1A7A2D-4CAB-304E-D2F6-91827FEA463E}"/>
              </a:ext>
            </a:extLst>
          </p:cNvPr>
          <p:cNvSpPr txBox="1"/>
          <p:nvPr/>
        </p:nvSpPr>
        <p:spPr>
          <a:xfrm>
            <a:off x="214521" y="264607"/>
            <a:ext cx="315869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40FF"/>
                </a:solidFill>
                <a:latin typeface="Bodoni 72 Book" pitchFamily="2" charset="0"/>
              </a:rPr>
              <a:t>Pairs with:</a:t>
            </a:r>
          </a:p>
          <a:p>
            <a:r>
              <a:rPr lang="en-US" dirty="0">
                <a:latin typeface="Bodoni 72 Book" pitchFamily="2" charset="0"/>
              </a:rPr>
              <a:t>HIM Surf</a:t>
            </a:r>
          </a:p>
          <a:p>
            <a:r>
              <a:rPr lang="en-US" dirty="0" err="1">
                <a:latin typeface="Bodoni 72 Book" pitchFamily="2" charset="0"/>
              </a:rPr>
              <a:t>Metaphoria</a:t>
            </a:r>
            <a:endParaRPr lang="en-US" dirty="0">
              <a:latin typeface="Bodoni 72 Book" pitchFamily="2" charset="0"/>
            </a:endParaRPr>
          </a:p>
          <a:p>
            <a:r>
              <a:rPr lang="en-US" dirty="0">
                <a:latin typeface="Bodoni 72 Book" pitchFamily="2" charset="0"/>
              </a:rPr>
              <a:t>Coconut Color Cream</a:t>
            </a:r>
          </a:p>
          <a:p>
            <a:r>
              <a:rPr lang="en-US" dirty="0">
                <a:latin typeface="Bodoni 72 Book" pitchFamily="2" charset="0"/>
              </a:rPr>
              <a:t>Coconut </a:t>
            </a:r>
            <a:r>
              <a:rPr lang="en-US" dirty="0" err="1">
                <a:latin typeface="Bodoni 72 Book" pitchFamily="2" charset="0"/>
              </a:rPr>
              <a:t>Krem</a:t>
            </a:r>
            <a:endParaRPr lang="en-US" dirty="0">
              <a:latin typeface="Bodoni 72 Book" pitchFamily="2" charset="0"/>
            </a:endParaRPr>
          </a:p>
          <a:p>
            <a:r>
              <a:rPr lang="en-US" dirty="0">
                <a:latin typeface="Bodoni 72 Book" pitchFamily="2" charset="0"/>
              </a:rPr>
              <a:t>Salty Lime Slushie</a:t>
            </a:r>
          </a:p>
        </p:txBody>
      </p:sp>
    </p:spTree>
    <p:extLst>
      <p:ext uri="{BB962C8B-B14F-4D97-AF65-F5344CB8AC3E}">
        <p14:creationId xmlns:p14="http://schemas.microsoft.com/office/powerpoint/2010/main" val="1335099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ream tube&#10;&#10;Description automatically generated">
            <a:extLst>
              <a:ext uri="{FF2B5EF4-FFF2-40B4-BE49-F238E27FC236}">
                <a16:creationId xmlns:a16="http://schemas.microsoft.com/office/drawing/2014/main" id="{469D9D13-CCCF-9A49-BA67-620C6D37F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EDB16FD-F754-5D45-8BE9-5F4AFB353489}"/>
              </a:ext>
            </a:extLst>
          </p:cNvPr>
          <p:cNvSpPr txBox="1">
            <a:spLocks/>
          </p:cNvSpPr>
          <p:nvPr/>
        </p:nvSpPr>
        <p:spPr>
          <a:xfrm>
            <a:off x="6096001" y="564556"/>
            <a:ext cx="5687654" cy="575623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Bodoni 72 Book" pitchFamily="2" charset="0"/>
              </a:rPr>
              <a:t>1. Electrolyte rich </a:t>
            </a:r>
            <a:r>
              <a:rPr lang="en-US" sz="1600" b="1" dirty="0">
                <a:latin typeface="Bodoni 72 Book" pitchFamily="2" charset="0"/>
              </a:rPr>
              <a:t>Coconut Water </a:t>
            </a:r>
            <a:r>
              <a:rPr lang="en-US" sz="1600" dirty="0">
                <a:latin typeface="Bodoni 72 Book" pitchFamily="2" charset="0"/>
              </a:rPr>
              <a:t>hydrates dehydrated skin for a boost in complexion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600" dirty="0">
                <a:latin typeface="Bodoni 72 Book" pitchFamily="2" charset="0"/>
              </a:rPr>
              <a:t>2. Anti-reddening </a:t>
            </a:r>
            <a:r>
              <a:rPr lang="en-US" sz="1600" b="1" dirty="0">
                <a:latin typeface="Bodoni 72 Book" pitchFamily="2" charset="0"/>
              </a:rPr>
              <a:t>Tiger Grass </a:t>
            </a:r>
            <a:r>
              <a:rPr lang="en-US" sz="1600" dirty="0">
                <a:latin typeface="Bodoni 72 Book" pitchFamily="2" charset="0"/>
              </a:rPr>
              <a:t>to help with healing &amp; soothing properties while combating redness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600" dirty="0">
                <a:latin typeface="Bodoni 72 Book" pitchFamily="2" charset="0"/>
              </a:rPr>
              <a:t>3. </a:t>
            </a:r>
            <a:r>
              <a:rPr lang="en-US" sz="1600" b="1" dirty="0">
                <a:latin typeface="Bodoni 72 Book" pitchFamily="2" charset="0"/>
              </a:rPr>
              <a:t>Mel[o]stem™ </a:t>
            </a:r>
            <a:r>
              <a:rPr lang="en-US" sz="1600" dirty="0">
                <a:latin typeface="Bodoni 72 Book" pitchFamily="2" charset="0"/>
              </a:rPr>
              <a:t>is the first plant derived ingredient clinically proven to help with sun spots for a more even toned complexion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Bodoni 72 Book" pitchFamily="2" charset="0"/>
              </a:rPr>
              <a:t>4. </a:t>
            </a:r>
            <a:r>
              <a:rPr lang="en-US" sz="1600" b="1" dirty="0">
                <a:latin typeface="Bodoni 72 Book" pitchFamily="2" charset="0"/>
              </a:rPr>
              <a:t>Ginger Root Extract </a:t>
            </a:r>
            <a:r>
              <a:rPr lang="en-US" sz="1600" dirty="0">
                <a:latin typeface="Bodoni 72 Book" pitchFamily="2" charset="0"/>
              </a:rPr>
              <a:t>helps target and calm inflammation and irritations in the skin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600" dirty="0">
                <a:latin typeface="Bodoni 72 Book" pitchFamily="2" charset="0"/>
              </a:rPr>
              <a:t>5. </a:t>
            </a:r>
            <a:r>
              <a:rPr lang="en-US" sz="1600" b="1" dirty="0">
                <a:latin typeface="Bodoni 72 Book" pitchFamily="2" charset="0"/>
              </a:rPr>
              <a:t>Sea Buckthorn Berry </a:t>
            </a:r>
            <a:r>
              <a:rPr lang="en-US" sz="1600" dirty="0">
                <a:latin typeface="Bodoni 72 Book" pitchFamily="2" charset="0"/>
              </a:rPr>
              <a:t>helps to improve uneven tone &amp; texture, protects against moisture loss and strengthens the skin’s barrier to protect against irritating environmental aggressors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Bodoni 72 Book" pitchFamily="2" charset="0"/>
              </a:rPr>
              <a:t>6. Antioxidant rich </a:t>
            </a:r>
            <a:r>
              <a:rPr lang="en-US" sz="1600" b="1" dirty="0">
                <a:latin typeface="Bodoni 72 Book" pitchFamily="2" charset="0"/>
              </a:rPr>
              <a:t>Mango Butter </a:t>
            </a:r>
            <a:r>
              <a:rPr lang="en-US" sz="1600" dirty="0">
                <a:latin typeface="Bodoni 72 Book" pitchFamily="2" charset="0"/>
              </a:rPr>
              <a:t>that provides anti-aging benefits with a glowing complexion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600" dirty="0">
                <a:latin typeface="Bodoni 72 Book" pitchFamily="2" charset="0"/>
              </a:rPr>
              <a:t>7. </a:t>
            </a:r>
            <a:r>
              <a:rPr lang="en-US" sz="1600" b="1" dirty="0">
                <a:latin typeface="Bodoni 72 Book" pitchFamily="2" charset="0"/>
              </a:rPr>
              <a:t>Pore Refining Blend </a:t>
            </a:r>
            <a:r>
              <a:rPr lang="en-US" sz="1600" dirty="0">
                <a:latin typeface="Bodoni 72 Book" pitchFamily="2" charset="0"/>
              </a:rPr>
              <a:t>– A blend with Baobab, Witch Hazel &amp; Apple Cider Vinegar helps to target large pores on the skin by absorbing excess oil, calming inflammation and regulating oil production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endParaRPr lang="en-US" sz="1600" dirty="0">
              <a:latin typeface="Bodoni 72 Book" pitchFamily="2" charset="0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600" dirty="0">
                <a:latin typeface="Bodoni 72 Book" pitchFamily="2" charset="0"/>
              </a:rPr>
              <a:t>		Fragrance: Salty Lime</a:t>
            </a:r>
          </a:p>
          <a:p>
            <a:pPr marL="514350" indent="-514350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endParaRPr lang="en-US" sz="1600" dirty="0">
              <a:latin typeface="Bodoni 72 Book" pitchFamily="2" charset="0"/>
            </a:endParaRPr>
          </a:p>
        </p:txBody>
      </p:sp>
      <p:pic>
        <p:nvPicPr>
          <p:cNvPr id="6" name="Picture 4" descr="Flora 6-in-1 Face &amp; Body Crème">
            <a:extLst>
              <a:ext uri="{FF2B5EF4-FFF2-40B4-BE49-F238E27FC236}">
                <a16:creationId xmlns:a16="http://schemas.microsoft.com/office/drawing/2014/main" id="{FE138B06-2849-FB41-92F5-59C230396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90" y="3621128"/>
            <a:ext cx="1805940" cy="180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997A38FE-4990-C84A-A132-BDF332656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7" t="9412" r="35203" b="8056"/>
          <a:stretch/>
        </p:blipFill>
        <p:spPr bwMode="auto">
          <a:xfrm>
            <a:off x="5193030" y="4346891"/>
            <a:ext cx="818805" cy="216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otent-C Power Serum,  image number 0">
            <a:extLst>
              <a:ext uri="{FF2B5EF4-FFF2-40B4-BE49-F238E27FC236}">
                <a16:creationId xmlns:a16="http://schemas.microsoft.com/office/drawing/2014/main" id="{DDB6AA9B-7898-5F4F-AB83-94941289E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20" y="133350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809E4-CB3D-B321-D3C7-BF99F9A1B900}"/>
              </a:ext>
            </a:extLst>
          </p:cNvPr>
          <p:cNvSpPr txBox="1"/>
          <p:nvPr/>
        </p:nvSpPr>
        <p:spPr>
          <a:xfrm>
            <a:off x="214521" y="264607"/>
            <a:ext cx="31586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40FF"/>
                </a:solidFill>
                <a:latin typeface="Bodoni 72 Book" pitchFamily="2" charset="0"/>
              </a:rPr>
              <a:t>Pairs with:</a:t>
            </a:r>
          </a:p>
          <a:p>
            <a:r>
              <a:rPr lang="en-US" dirty="0">
                <a:latin typeface="Bodoni 72 Book" pitchFamily="2" charset="0"/>
              </a:rPr>
              <a:t>Salty Lime Slushie</a:t>
            </a:r>
          </a:p>
          <a:p>
            <a:r>
              <a:rPr lang="en-US" dirty="0">
                <a:latin typeface="Bodoni 72 Book" pitchFamily="2" charset="0"/>
              </a:rPr>
              <a:t>Somewhere on a Beach</a:t>
            </a:r>
          </a:p>
          <a:p>
            <a:r>
              <a:rPr lang="en-US" dirty="0">
                <a:latin typeface="Bodoni 72 Book" pitchFamily="2" charset="0"/>
              </a:rPr>
              <a:t>HIM Atlantic</a:t>
            </a:r>
          </a:p>
          <a:p>
            <a:r>
              <a:rPr lang="en-US" dirty="0">
                <a:latin typeface="Bodoni 72 Book" pitchFamily="2" charset="0"/>
              </a:rPr>
              <a:t>Ride or Tide</a:t>
            </a:r>
          </a:p>
          <a:p>
            <a:r>
              <a:rPr lang="en-US" dirty="0">
                <a:latin typeface="Bodoni 72 Book" pitchFamily="2" charset="0"/>
              </a:rPr>
              <a:t>HIM Hydrate</a:t>
            </a:r>
          </a:p>
          <a:p>
            <a:r>
              <a:rPr lang="en-US" dirty="0">
                <a:latin typeface="Bodoni 72 Book" pitchFamily="2" charset="0"/>
              </a:rPr>
              <a:t>Aquaholic</a:t>
            </a:r>
          </a:p>
        </p:txBody>
      </p:sp>
    </p:spTree>
    <p:extLst>
      <p:ext uri="{BB962C8B-B14F-4D97-AF65-F5344CB8AC3E}">
        <p14:creationId xmlns:p14="http://schemas.microsoft.com/office/powerpoint/2010/main" val="261566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AFF828-B32F-3920-68DE-E566A931AD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741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92D469-4351-5F63-2958-36F0ED0FF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0" r="13833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19C080-6716-E92D-A9C1-CBD68A51D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5" r="43609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2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liquid with a green label&#10;&#10;Description automatically generated">
            <a:extLst>
              <a:ext uri="{FF2B5EF4-FFF2-40B4-BE49-F238E27FC236}">
                <a16:creationId xmlns:a16="http://schemas.microsoft.com/office/drawing/2014/main" id="{DB404BA9-C9AD-7E8B-8764-02A7CCBBF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92C1C27-568D-3808-3C41-92083159AE44}"/>
              </a:ext>
            </a:extLst>
          </p:cNvPr>
          <p:cNvSpPr txBox="1">
            <a:spLocks/>
          </p:cNvSpPr>
          <p:nvPr/>
        </p:nvSpPr>
        <p:spPr>
          <a:xfrm>
            <a:off x="4676172" y="365126"/>
            <a:ext cx="7233211" cy="90809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Bodoni 72 Book" pitchFamily="2" charset="0"/>
              </a:rPr>
              <a:t>Salty Lime Slushie™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97484FE8-F776-1359-DEE5-B8A2E3FF3DB0}"/>
              </a:ext>
            </a:extLst>
          </p:cNvPr>
          <p:cNvSpPr txBox="1">
            <a:spLocks/>
          </p:cNvSpPr>
          <p:nvPr/>
        </p:nvSpPr>
        <p:spPr>
          <a:xfrm>
            <a:off x="4676173" y="1273216"/>
            <a:ext cx="7233212" cy="52196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1900" dirty="0">
                <a:latin typeface="Bodoni 72 Book" pitchFamily="2" charset="0"/>
              </a:rPr>
              <a:t>1. 24-hour after sun daily tan extending moisturizer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900" dirty="0">
                <a:latin typeface="Bodoni 72 Book" pitchFamily="2" charset="0"/>
              </a:rPr>
              <a:t>2. </a:t>
            </a:r>
            <a:r>
              <a:rPr lang="en-US" sz="1900" b="1" dirty="0">
                <a:latin typeface="Bodoni 72 Book" pitchFamily="2" charset="0"/>
              </a:rPr>
              <a:t>Agave, Avocado &amp; Caffeine Extracts </a:t>
            </a:r>
            <a:r>
              <a:rPr lang="en-US" sz="1900" dirty="0">
                <a:latin typeface="Bodoni 72 Book" pitchFamily="2" charset="0"/>
              </a:rPr>
              <a:t>help to tighten sagging skin and soothing irritations and redness by keeping the skin hydrated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900" dirty="0">
                <a:latin typeface="Bodoni 72 Book" pitchFamily="2" charset="0"/>
              </a:rPr>
              <a:t>3. </a:t>
            </a:r>
            <a:r>
              <a:rPr lang="en-US" sz="1800" dirty="0">
                <a:latin typeface="Bodoni 72 Book" pitchFamily="2" charset="0"/>
              </a:rPr>
              <a:t>Skin repairing </a:t>
            </a:r>
            <a:r>
              <a:rPr lang="en-US" sz="1800" b="1" dirty="0">
                <a:latin typeface="Bodoni 72 Book" pitchFamily="2" charset="0"/>
              </a:rPr>
              <a:t>Ceramide Complex </a:t>
            </a:r>
            <a:r>
              <a:rPr lang="en-US" sz="1800" dirty="0">
                <a:latin typeface="Bodoni 72 Book" pitchFamily="2" charset="0"/>
              </a:rPr>
              <a:t>that works to rebuild the moisture barrier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1900" dirty="0">
                <a:latin typeface="Bodoni 72 Book" pitchFamily="2" charset="0"/>
              </a:rPr>
              <a:t>4. </a:t>
            </a:r>
            <a:r>
              <a:rPr lang="en-US" sz="1900" b="1" dirty="0">
                <a:latin typeface="Bodoni 72 Book" pitchFamily="2" charset="0"/>
              </a:rPr>
              <a:t>Mango Butter &amp; Calendula Extracts are</a:t>
            </a:r>
            <a:r>
              <a:rPr lang="en-US" sz="1900" dirty="0">
                <a:latin typeface="Bodoni 72 Book" pitchFamily="2" charset="0"/>
              </a:rPr>
              <a:t> high in antioxidant properties that protects, strengthens and soothes the skin, targets fine lines &amp; wrinkles and provides a glowing complexion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900" dirty="0">
                <a:latin typeface="Bodoni 72 Book" pitchFamily="2" charset="0"/>
              </a:rPr>
              <a:t>5. </a:t>
            </a:r>
            <a:r>
              <a:rPr lang="en-US" sz="1800" dirty="0">
                <a:latin typeface="Bodoni 72 Book" pitchFamily="2" charset="0"/>
              </a:rPr>
              <a:t>Hydrating </a:t>
            </a:r>
            <a:r>
              <a:rPr lang="en-US" sz="1800" b="1" dirty="0">
                <a:latin typeface="Bodoni 72 Book" pitchFamily="2" charset="0"/>
              </a:rPr>
              <a:t>Cactus Water </a:t>
            </a:r>
            <a:r>
              <a:rPr lang="en-US" sz="1800" dirty="0">
                <a:latin typeface="Bodoni 72 Book" pitchFamily="2" charset="0"/>
              </a:rPr>
              <a:t>helps to regulate moisture levels while assisting in the strengthening of the skin’s barrier by replenishing lost nutrients and vitamins 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900" dirty="0">
                <a:latin typeface="Bodoni 72 Book" pitchFamily="2" charset="0"/>
              </a:rPr>
              <a:t>		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1900" dirty="0">
                <a:latin typeface="Bodoni 72 Book" pitchFamily="2" charset="0"/>
              </a:rPr>
              <a:t>		Fragrance: Salty Lime Slushie</a:t>
            </a:r>
          </a:p>
          <a:p>
            <a:pPr marL="514350" indent="-514350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endParaRPr lang="en-US" sz="1900" dirty="0">
              <a:latin typeface="Bodoni 72 Book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3DFDD7-4F11-764A-DC59-92393E8F5E49}"/>
              </a:ext>
            </a:extLst>
          </p:cNvPr>
          <p:cNvSpPr txBox="1"/>
          <p:nvPr/>
        </p:nvSpPr>
        <p:spPr>
          <a:xfrm>
            <a:off x="214521" y="264607"/>
            <a:ext cx="315869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40FF"/>
                </a:solidFill>
                <a:latin typeface="Bodoni 72 Book" pitchFamily="2" charset="0"/>
              </a:rPr>
              <a:t>Pairs with:</a:t>
            </a:r>
          </a:p>
          <a:p>
            <a:r>
              <a:rPr lang="en-US" dirty="0">
                <a:latin typeface="Bodoni 72 Book" pitchFamily="2" charset="0"/>
              </a:rPr>
              <a:t>HIM Surf</a:t>
            </a:r>
          </a:p>
          <a:p>
            <a:r>
              <a:rPr lang="en-US" dirty="0">
                <a:latin typeface="Bodoni 72 Book" pitchFamily="2" charset="0"/>
              </a:rPr>
              <a:t>Cactus Cabana</a:t>
            </a:r>
          </a:p>
          <a:p>
            <a:r>
              <a:rPr lang="en-US" dirty="0">
                <a:latin typeface="Bodoni 72 Book" pitchFamily="2" charset="0"/>
              </a:rPr>
              <a:t>#</a:t>
            </a:r>
            <a:r>
              <a:rPr lang="en-US" dirty="0" err="1">
                <a:latin typeface="Bodoni 72 Book" pitchFamily="2" charset="0"/>
              </a:rPr>
              <a:t>Beachtime</a:t>
            </a:r>
            <a:endParaRPr lang="en-US" dirty="0">
              <a:latin typeface="Bodoni 72 Book" pitchFamily="2" charset="0"/>
            </a:endParaRPr>
          </a:p>
          <a:p>
            <a:r>
              <a:rPr lang="en-US" dirty="0">
                <a:latin typeface="Bodoni 72 Book" pitchFamily="2" charset="0"/>
              </a:rPr>
              <a:t>W2B Coastal</a:t>
            </a:r>
          </a:p>
          <a:p>
            <a:r>
              <a:rPr lang="en-US" dirty="0">
                <a:latin typeface="Bodoni 72 Book" pitchFamily="2" charset="0"/>
              </a:rPr>
              <a:t>Somewhere on a Beach</a:t>
            </a:r>
          </a:p>
        </p:txBody>
      </p:sp>
    </p:spTree>
    <p:extLst>
      <p:ext uri="{BB962C8B-B14F-4D97-AF65-F5344CB8AC3E}">
        <p14:creationId xmlns:p14="http://schemas.microsoft.com/office/powerpoint/2010/main" val="3633814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blonde hair&#10;&#10;Description automatically generated">
            <a:extLst>
              <a:ext uri="{FF2B5EF4-FFF2-40B4-BE49-F238E27FC236}">
                <a16:creationId xmlns:a16="http://schemas.microsoft.com/office/drawing/2014/main" id="{D1C265CF-429C-DC48-8625-1ACAB9941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60D3E-2AFC-1444-B805-37D281BEFBDD}"/>
              </a:ext>
            </a:extLst>
          </p:cNvPr>
          <p:cNvSpPr txBox="1"/>
          <p:nvPr/>
        </p:nvSpPr>
        <p:spPr>
          <a:xfrm>
            <a:off x="4877488" y="2557472"/>
            <a:ext cx="7265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40FF"/>
                </a:solidFill>
                <a:latin typeface="Bodoni 72 Book" pitchFamily="2" charset="0"/>
              </a:rPr>
              <a:t>Megan Edwards| International Sales Trainer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Bodoni 72 Book" pitchFamily="2" charset="0"/>
                <a:hlinkClick r:id="rId3"/>
              </a:rPr>
              <a:t>megan@devotedcreations.com</a:t>
            </a:r>
            <a:endParaRPr lang="en-US" sz="3200" dirty="0">
              <a:solidFill>
                <a:schemeClr val="bg1"/>
              </a:solidFill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05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5729</TotalTime>
  <Words>479</Words>
  <Application>Microsoft Macintosh PowerPoint</Application>
  <PresentationFormat>Widescreen</PresentationFormat>
  <Paragraphs>50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Bodoni 72 Book</vt:lpstr>
      <vt:lpstr>Felix Titling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Megan Racine</cp:lastModifiedBy>
  <cp:revision>4</cp:revision>
  <dcterms:created xsi:type="dcterms:W3CDTF">2024-04-12T14:34:01Z</dcterms:created>
  <dcterms:modified xsi:type="dcterms:W3CDTF">2024-04-16T14:03:40Z</dcterms:modified>
</cp:coreProperties>
</file>