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811" r:id="rId2"/>
    <p:sldId id="257" r:id="rId3"/>
    <p:sldId id="258" r:id="rId4"/>
    <p:sldId id="259" r:id="rId5"/>
    <p:sldId id="812" r:id="rId6"/>
    <p:sldId id="813" r:id="rId7"/>
    <p:sldId id="820" r:id="rId8"/>
    <p:sldId id="81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6"/>
    <p:restoredTop sz="94636"/>
  </p:normalViewPr>
  <p:slideViewPr>
    <p:cSldViewPr snapToGrid="0">
      <p:cViewPr varScale="1">
        <p:scale>
          <a:sx n="80" d="100"/>
          <a:sy n="80" d="100"/>
        </p:scale>
        <p:origin x="2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BDC2-1AF5-A82E-BACC-A92933EAB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2C7B0-8803-3638-2E6D-C45129F36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3F9BA-C1D1-7ECF-FD15-75771E55C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A0E7-4C8B-6AA7-9A99-BF0976362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0B47D-1FF4-73C9-16C9-9143604A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E0D5-3B09-1F09-709D-FD713875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A363F-B5DA-7689-DACE-F9B1680A1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BDDDF-9796-9933-4C64-8D9F0BBC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D88BD-94DC-5C62-73EE-063F7731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20B4D-509C-5EDE-907D-3ECFAF8A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4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837E85-DB2E-AF36-5832-EA7F2CC2C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8CC3D-79F8-90C3-31A7-6543B93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8AF0E-9584-83EB-3ADA-ED1ED2375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59C4D-35D7-F800-001C-E674E97D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AEF5E-469C-037D-7E68-79D4F12A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49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1F03B-1683-C9E2-3158-EC58E99D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04A90-395E-ED3C-A02B-84E076065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E9A6B-FC24-1B66-04D4-BFA417FC5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B4EE0-C5D9-1DC9-D9A5-42D990DB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A6F72-B601-8B7B-1213-DFB8EF6DB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4CB19-100D-9542-451A-497FAA4D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54BF9-8EAE-5264-2D7F-D32FFE744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AADA0-33B3-308A-01D3-57BE8552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31BEC-485C-63A6-A08A-419EE380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D7F3-98E3-DD7F-367B-7C7CE9E9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8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18B05-CD9F-725A-3712-BDBA59B8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2A7C1-DE8E-EADC-059A-60793AA96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AEFF2-D29B-F2C9-F2EA-5C2D3035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E6BDD-BD9B-7257-3302-68AB8E29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CCE1F-0E5C-CBB3-9A98-F56B48E2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127C7-6764-133E-496B-A89B2CC4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6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56B33-F15E-1910-56EE-1E469658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BDED-2107-44F7-BF6B-257183F01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DD872-FF0E-18A5-9AF9-0B8DCBCAB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F2942-544A-3651-ACD4-2BF36EA16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842F3C-9EC4-F4AB-D440-29B595A8C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FF56D-AA73-930D-D6C4-8D7C9DFF8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0E2D0-2449-FFE2-0089-85596929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A8F11A-327D-4E74-ACF1-D8EB2478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1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E43D-6851-400A-E911-DCF370916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982DCE-292F-EDAB-283D-91BE8FD7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AEA02-E2C9-F12D-9170-EDE494A9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84180-B6DE-3305-1E8D-6988C97B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0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293324-D5C1-9F78-E08D-63C7705C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2F561-4C08-EEF4-005A-8DBD5B2CA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D4F58-7A0F-EDBC-FBD6-22893FA6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3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F6F9-F6EC-5F3A-EF5B-AC533526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66BD6-6AC8-0189-80CC-13FC37D07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C9492-389D-4A8A-0EF0-C52F4AA2F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A8BE-ED9A-F2F8-5E2A-A93CCD59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14764-F48C-9A2E-7069-8DA40CCE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7D7D3-1D8D-12D1-AC2F-7041D8A5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8A73-042D-A976-6F11-C71C3961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66FB2-54B5-0BD5-DB88-2BE03F618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99AEB-9B4A-7687-94E4-A3B493719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1A798-1049-68AC-E201-44F1126E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4BDC6-039D-5145-71F6-5C8DBA27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69057-07A6-79A2-270D-F800F0AA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534D52-2EF3-446B-B4E7-45C640C4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B7884-0123-56E2-EDD6-378391C84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EFBED-ED1E-528C-A66A-32B43FC3C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CA788-A914-804B-8A82-FCA9331C27C5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6AF7F-879E-ED9E-0F13-43DFA5A88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E0DAC-FD7E-4E4F-EC4E-F6E9FD38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22320-DA9E-084B-8F54-69B53647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9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gracie@devotedcreations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D67A460F-A3BC-4B44-BDF4-2BF06D49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AF4BDC-F2F9-AFCE-1B3E-316BB3FBDB43}"/>
              </a:ext>
            </a:extLst>
          </p:cNvPr>
          <p:cNvSpPr txBox="1"/>
          <p:nvPr/>
        </p:nvSpPr>
        <p:spPr>
          <a:xfrm>
            <a:off x="1749287" y="5125018"/>
            <a:ext cx="8693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Felix Titling" pitchFamily="82" charset="77"/>
              </a:rPr>
              <a:t>Regimens &amp; Your Tan</a:t>
            </a:r>
          </a:p>
        </p:txBody>
      </p:sp>
    </p:spTree>
    <p:extLst>
      <p:ext uri="{BB962C8B-B14F-4D97-AF65-F5344CB8AC3E}">
        <p14:creationId xmlns:p14="http://schemas.microsoft.com/office/powerpoint/2010/main" val="95284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E7ACD858-65EC-FBD3-A130-4D033ADF2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BBD9BA-157F-4949-C4B3-CA44ED65F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doni 72 Book" pitchFamily="2" charset="0"/>
              </a:rPr>
              <a:t>It’s more than your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BF780-B9DF-9EDC-EFBD-5FB713722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290"/>
            <a:ext cx="6394621" cy="4351338"/>
          </a:xfrm>
        </p:spPr>
        <p:txBody>
          <a:bodyPr/>
          <a:lstStyle/>
          <a:p>
            <a:r>
              <a:rPr lang="en-US" dirty="0">
                <a:latin typeface="Bodoni 72 Book" pitchFamily="2" charset="0"/>
              </a:rPr>
              <a:t>The skin on your body deserves to have a skincare routine that is just as effective as the one you have for your face</a:t>
            </a:r>
          </a:p>
          <a:p>
            <a:pPr lvl="1"/>
            <a:r>
              <a:rPr lang="en-US" dirty="0">
                <a:latin typeface="Bodoni 72 Book" pitchFamily="2" charset="0"/>
              </a:rPr>
              <a:t>Just doesn’t need to be as complicated</a:t>
            </a:r>
          </a:p>
          <a:p>
            <a:pPr lvl="1"/>
            <a:r>
              <a:rPr lang="en-US" dirty="0">
                <a:latin typeface="Bodoni 72 Book" pitchFamily="2" charset="0"/>
              </a:rPr>
              <a:t>If it makes things easier, use the same ingredients on your body that you use on your face</a:t>
            </a:r>
          </a:p>
          <a:p>
            <a:r>
              <a:rPr lang="en-US" dirty="0">
                <a:latin typeface="Bodoni 72 Book" pitchFamily="2" charset="0"/>
              </a:rPr>
              <a:t>Don’t skip the basics</a:t>
            </a:r>
          </a:p>
          <a:p>
            <a:endParaRPr lang="en-US" dirty="0">
              <a:latin typeface="Bodoni 72 Book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8E8A9C-10FC-BA77-B0C9-2AAF4DCC9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21" y="2055813"/>
            <a:ext cx="43497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B9240E-4E71-E308-B4A3-D6B42368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50" y="4013863"/>
            <a:ext cx="495146" cy="218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2CBC05A-B331-9CE1-D46A-D2B01EB71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51" y="4013861"/>
            <a:ext cx="495146" cy="218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103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615E6178-A3C7-F778-3CD3-F788C7D2D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15E26-7E11-611A-B749-4839DBB2D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3697"/>
            <a:ext cx="7440827" cy="563326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Bodoni 72 Book" pitchFamily="2" charset="0"/>
              </a:rPr>
              <a:t>Dry brushing</a:t>
            </a:r>
          </a:p>
          <a:p>
            <a:r>
              <a:rPr lang="en-US" dirty="0">
                <a:latin typeface="Bodoni 72 Book" pitchFamily="2" charset="0"/>
              </a:rPr>
              <a:t>Cleansing with a sulfate free body wash</a:t>
            </a:r>
          </a:p>
          <a:p>
            <a:pPr lvl="1"/>
            <a:r>
              <a:rPr lang="en-US" dirty="0">
                <a:latin typeface="Bodoni 72 Book" pitchFamily="2" charset="0"/>
              </a:rPr>
              <a:t>Strips away natural oils which can compromise the skin’s barrier</a:t>
            </a:r>
          </a:p>
          <a:p>
            <a:r>
              <a:rPr lang="en-US" dirty="0">
                <a:latin typeface="Bodoni 72 Book" pitchFamily="2" charset="0"/>
              </a:rPr>
              <a:t>Exfoliation</a:t>
            </a:r>
          </a:p>
          <a:p>
            <a:r>
              <a:rPr lang="en-US" dirty="0">
                <a:latin typeface="Bodoni 72 Book" pitchFamily="2" charset="0"/>
              </a:rPr>
              <a:t>Body moisturizers</a:t>
            </a:r>
          </a:p>
          <a:p>
            <a:pPr lvl="1"/>
            <a:r>
              <a:rPr lang="en-US" dirty="0">
                <a:latin typeface="Bodoni 72 Book" pitchFamily="2" charset="0"/>
              </a:rPr>
              <a:t>Want to look for moisturizers/tan extenders with glycerin, ceramides or HA</a:t>
            </a:r>
          </a:p>
          <a:p>
            <a:pPr lvl="1"/>
            <a:r>
              <a:rPr lang="en-US" dirty="0">
                <a:latin typeface="Bodoni 72 Book" pitchFamily="2" charset="0"/>
              </a:rPr>
              <a:t>Apply right after getting out of the shower when the skin is still damp</a:t>
            </a:r>
          </a:p>
          <a:p>
            <a:pPr lvl="2"/>
            <a:r>
              <a:rPr lang="en-US" dirty="0">
                <a:latin typeface="Bodoni 72 Book" pitchFamily="2" charset="0"/>
              </a:rPr>
              <a:t>Damp skin</a:t>
            </a:r>
            <a:r>
              <a:rPr lang="en-US" dirty="0">
                <a:latin typeface="Bodoni 72 Book" pitchFamily="2" charset="0"/>
              </a:rPr>
              <a:t> allows your skin to better absorb the main ingredients</a:t>
            </a:r>
          </a:p>
          <a:p>
            <a:r>
              <a:rPr lang="en-US" dirty="0">
                <a:latin typeface="Bodoni 72 Book" pitchFamily="2" charset="0"/>
              </a:rPr>
              <a:t>Antioxidants – protection from environmental elements</a:t>
            </a:r>
          </a:p>
          <a:p>
            <a:r>
              <a:rPr lang="en-US" dirty="0">
                <a:latin typeface="Bodoni 72 Book" pitchFamily="2" charset="0"/>
              </a:rPr>
              <a:t>Helps reduce signs of </a:t>
            </a:r>
            <a:r>
              <a:rPr lang="en-US" dirty="0">
                <a:latin typeface="Bodoni 72 Book" pitchFamily="2" charset="0"/>
              </a:rPr>
              <a:t>aging</a:t>
            </a:r>
          </a:p>
          <a:p>
            <a:r>
              <a:rPr lang="en-US" dirty="0">
                <a:latin typeface="Bodoni 72 Book" pitchFamily="2" charset="0"/>
              </a:rPr>
              <a:t>Hydration and</a:t>
            </a:r>
            <a:r>
              <a:rPr lang="en-US" dirty="0">
                <a:latin typeface="Bodoni 72 Book" pitchFamily="2" charset="0"/>
              </a:rPr>
              <a:t> skin barrier strength</a:t>
            </a:r>
            <a:endParaRPr lang="en-US" dirty="0">
              <a:latin typeface="Bodoni 72 Book" pitchFamily="2" charset="0"/>
            </a:endParaRPr>
          </a:p>
          <a:p>
            <a:endParaRPr lang="en-US" dirty="0">
              <a:latin typeface="Bodoni 72 Book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31A6E13-C371-7A96-A22D-230682E1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892" y="1878227"/>
            <a:ext cx="931749" cy="280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8FA057E-659F-2BA3-1997-3D27BC521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256" y="2549074"/>
            <a:ext cx="1142512" cy="26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991D2EA-8950-67DF-A4F8-5E9642B3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861" y="1878227"/>
            <a:ext cx="1053671" cy="247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34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F92AF31-B73C-D4A9-C781-EB12CA31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3E5B70-AA55-0D7C-FAA2-46EA81C99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5137"/>
            <a:ext cx="10515598" cy="1325563"/>
          </a:xfrm>
        </p:spPr>
        <p:txBody>
          <a:bodyPr/>
          <a:lstStyle/>
          <a:p>
            <a:pPr algn="ctr"/>
            <a:r>
              <a:rPr lang="en-US" dirty="0">
                <a:latin typeface="Bodoni 72 Book" pitchFamily="2" charset="0"/>
              </a:rPr>
              <a:t>Dry Brushing vs Exfoliation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0984E-3318-2AD6-70BC-380062424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426" y="1825625"/>
            <a:ext cx="6732373" cy="4351338"/>
          </a:xfrm>
        </p:spPr>
        <p:txBody>
          <a:bodyPr/>
          <a:lstStyle/>
          <a:p>
            <a:r>
              <a:rPr lang="en-US" dirty="0">
                <a:latin typeface="Bodoni 72 Book" pitchFamily="2" charset="0"/>
              </a:rPr>
              <a:t>The only difference is the tool used</a:t>
            </a:r>
          </a:p>
          <a:p>
            <a:r>
              <a:rPr lang="en-US" dirty="0">
                <a:latin typeface="Bodoni 72 Book" pitchFamily="2" charset="0"/>
              </a:rPr>
              <a:t>Dry brushing uses soft bristles to promote circulation, cell turnover and improves the look of cellulite on the skin</a:t>
            </a:r>
          </a:p>
          <a:p>
            <a:r>
              <a:rPr lang="en-US" dirty="0">
                <a:latin typeface="Bodoni 72 Book" pitchFamily="2" charset="0"/>
              </a:rPr>
              <a:t>Exfoliation is the process of removing dead skin cells and impurities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8E77F2-CB53-583C-78EE-A79C267A3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26695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1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4B51461F-8164-D8A9-A02B-1C3912DF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C67AB2-8DEC-1754-AD42-50434897E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doni 72 Book" pitchFamily="2" charset="0"/>
              </a:rPr>
              <a:t>Sample Regimen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79C7-BC4C-EAFA-5C6D-F6D7A51C2B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Double Bubble Body Wash</a:t>
            </a:r>
          </a:p>
          <a:p>
            <a:r>
              <a:rPr lang="en-US" dirty="0">
                <a:latin typeface="Bodoni 72 Book" pitchFamily="2" charset="0"/>
              </a:rPr>
              <a:t>Sol de</a:t>
            </a:r>
            <a:r>
              <a:rPr lang="en-US" dirty="0">
                <a:latin typeface="Bodoni 72 Book" pitchFamily="2" charset="0"/>
              </a:rPr>
              <a:t> </a:t>
            </a:r>
            <a:r>
              <a:rPr lang="en-US" dirty="0" err="1">
                <a:latin typeface="Bodoni 72 Book" pitchFamily="2" charset="0"/>
              </a:rPr>
              <a:t>Janiero</a:t>
            </a:r>
            <a:r>
              <a:rPr lang="en-US" dirty="0">
                <a:latin typeface="Bodoni 72 Book" pitchFamily="2" charset="0"/>
              </a:rPr>
              <a:t> Body </a:t>
            </a:r>
            <a:r>
              <a:rPr lang="en-US" dirty="0">
                <a:latin typeface="Bodoni 72 Book" pitchFamily="2" charset="0"/>
              </a:rPr>
              <a:t>Scrub</a:t>
            </a:r>
          </a:p>
          <a:p>
            <a:r>
              <a:rPr lang="en-US" dirty="0" err="1">
                <a:latin typeface="Bodoni 72 Book" pitchFamily="2" charset="0"/>
              </a:rPr>
              <a:t>CeraVe</a:t>
            </a:r>
            <a:r>
              <a:rPr lang="en-US" dirty="0">
                <a:latin typeface="Bodoni 72 Book" pitchFamily="2" charset="0"/>
              </a:rPr>
              <a:t> Face </a:t>
            </a:r>
            <a:r>
              <a:rPr lang="en-US" dirty="0">
                <a:latin typeface="Bodoni 72 Book" pitchFamily="2" charset="0"/>
              </a:rPr>
              <a:t>Wash</a:t>
            </a:r>
          </a:p>
          <a:p>
            <a:r>
              <a:rPr lang="en-US" dirty="0">
                <a:latin typeface="Bodoni 72 Book" pitchFamily="2" charset="0"/>
              </a:rPr>
              <a:t>Head to Glow</a:t>
            </a:r>
          </a:p>
          <a:p>
            <a:r>
              <a:rPr lang="en-US" dirty="0" err="1">
                <a:latin typeface="Bodoni 72 Book" pitchFamily="2" charset="0"/>
              </a:rPr>
              <a:t>Glocation</a:t>
            </a:r>
            <a:endParaRPr lang="en-US" dirty="0">
              <a:latin typeface="Bodoni 72 Book" pitchFamily="2" charset="0"/>
            </a:endParaRPr>
          </a:p>
          <a:p>
            <a:r>
              <a:rPr lang="en-US" dirty="0">
                <a:latin typeface="Bodoni 72 Book" pitchFamily="2" charset="0"/>
              </a:rPr>
              <a:t>Restorative Moisturizer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538A7-B9B3-F824-24C5-1081B1B1F0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Niacinamide Brightening Serum</a:t>
            </a:r>
          </a:p>
          <a:p>
            <a:r>
              <a:rPr lang="en-US" dirty="0">
                <a:latin typeface="Bodoni 72 Book" pitchFamily="2" charset="0"/>
              </a:rPr>
              <a:t>AHA/BHA Serum</a:t>
            </a:r>
          </a:p>
          <a:p>
            <a:r>
              <a:rPr lang="en-US" dirty="0">
                <a:latin typeface="Bodoni 72 Book" pitchFamily="2" charset="0"/>
              </a:rPr>
              <a:t>Selfie Sunkissed Serum</a:t>
            </a:r>
          </a:p>
          <a:p>
            <a:r>
              <a:rPr lang="en-US" dirty="0" err="1">
                <a:latin typeface="Bodoni 72 Book" pitchFamily="2" charset="0"/>
              </a:rPr>
              <a:t>Collagenetics</a:t>
            </a:r>
            <a:r>
              <a:rPr lang="en-US" dirty="0">
                <a:latin typeface="Bodoni 72 Book" pitchFamily="2" charset="0"/>
              </a:rPr>
              <a:t> Focus Serum</a:t>
            </a:r>
          </a:p>
          <a:p>
            <a:r>
              <a:rPr lang="en-US" dirty="0">
                <a:latin typeface="Bodoni 72 Book" pitchFamily="2" charset="0"/>
              </a:rPr>
              <a:t>Spot Treatment</a:t>
            </a:r>
          </a:p>
          <a:p>
            <a:r>
              <a:rPr lang="en-US" dirty="0">
                <a:latin typeface="Bodoni 72 Book" pitchFamily="2" charset="0"/>
              </a:rPr>
              <a:t>Eye</a:t>
            </a:r>
            <a:r>
              <a:rPr lang="en-US" dirty="0">
                <a:latin typeface="Bodoni 72 Book" pitchFamily="2" charset="0"/>
              </a:rPr>
              <a:t> Serum/Cream</a:t>
            </a:r>
          </a:p>
          <a:p>
            <a:r>
              <a:rPr lang="en-US" dirty="0">
                <a:latin typeface="Bodoni 72 Book" pitchFamily="2" charset="0"/>
              </a:rPr>
              <a:t>Sorbet Dream Cream</a:t>
            </a:r>
          </a:p>
          <a:p>
            <a:r>
              <a:rPr lang="en-US" dirty="0">
                <a:latin typeface="Bodoni 72 Book" pitchFamily="2" charset="0"/>
              </a:rPr>
              <a:t>Rejuvenating </a:t>
            </a:r>
            <a:r>
              <a:rPr lang="en-US" dirty="0">
                <a:latin typeface="Bodoni 72 Book" pitchFamily="2" charset="0"/>
              </a:rPr>
              <a:t>Cream with SPF</a:t>
            </a:r>
          </a:p>
        </p:txBody>
      </p:sp>
    </p:spTree>
    <p:extLst>
      <p:ext uri="{BB962C8B-B14F-4D97-AF65-F5344CB8AC3E}">
        <p14:creationId xmlns:p14="http://schemas.microsoft.com/office/powerpoint/2010/main" val="114018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AFD30-B287-39E8-6DCB-D7BF377E4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930930D0-A9CB-BCB7-B35C-605D717F1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67F6EA-8B05-013C-6B90-65A61E20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doni 72 Book" pitchFamily="2" charset="0"/>
              </a:rPr>
              <a:t>Sample Regimen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85C74-5318-D075-BC8D-A5D7F796B9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  <a:latin typeface="Bodoni 72 Book" pitchFamily="2" charset="0"/>
              </a:rPr>
              <a:t>Double Bubble Body Wash</a:t>
            </a:r>
          </a:p>
          <a:p>
            <a:r>
              <a:rPr lang="en-US" dirty="0">
                <a:latin typeface="Bodoni 72 Book" pitchFamily="2" charset="0"/>
              </a:rPr>
              <a:t>Sol de </a:t>
            </a:r>
            <a:r>
              <a:rPr lang="en-US" dirty="0" err="1">
                <a:latin typeface="Bodoni 72 Book" pitchFamily="2" charset="0"/>
              </a:rPr>
              <a:t>Janiero</a:t>
            </a:r>
            <a:r>
              <a:rPr lang="en-US" dirty="0">
                <a:latin typeface="Bodoni 72 Book" pitchFamily="2" charset="0"/>
              </a:rPr>
              <a:t> Body Scrub</a:t>
            </a:r>
          </a:p>
          <a:p>
            <a:r>
              <a:rPr lang="en-US" dirty="0" err="1">
                <a:latin typeface="Bodoni 72 Book" pitchFamily="2" charset="0"/>
              </a:rPr>
              <a:t>CeraVe</a:t>
            </a:r>
            <a:r>
              <a:rPr lang="en-US" dirty="0">
                <a:latin typeface="Bodoni 72 Book" pitchFamily="2" charset="0"/>
              </a:rPr>
              <a:t> Face Wash</a:t>
            </a:r>
          </a:p>
          <a:p>
            <a:r>
              <a:rPr lang="en-US" dirty="0">
                <a:highlight>
                  <a:srgbClr val="FFFF00"/>
                </a:highlight>
                <a:latin typeface="Bodoni 72 Book" pitchFamily="2" charset="0"/>
              </a:rPr>
              <a:t>Head to Glow</a:t>
            </a:r>
          </a:p>
          <a:p>
            <a:r>
              <a:rPr lang="en-US" dirty="0" err="1">
                <a:highlight>
                  <a:srgbClr val="FFFF00"/>
                </a:highlight>
                <a:latin typeface="Bodoni 72 Book" pitchFamily="2" charset="0"/>
              </a:rPr>
              <a:t>Glocation</a:t>
            </a:r>
            <a:endParaRPr lang="en-US" dirty="0">
              <a:highlight>
                <a:srgbClr val="FFFF00"/>
              </a:highlight>
              <a:latin typeface="Bodoni 72 Book" pitchFamily="2" charset="0"/>
            </a:endParaRPr>
          </a:p>
          <a:p>
            <a:r>
              <a:rPr lang="en-US" dirty="0">
                <a:highlight>
                  <a:srgbClr val="FFFF00"/>
                </a:highlight>
                <a:latin typeface="Bodoni 72 Book" pitchFamily="2" charset="0"/>
              </a:rPr>
              <a:t>Restorative Moisturizer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2ED1B-408A-B2B1-CD7A-12B4087DC2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Niacinamide Brightening Serum</a:t>
            </a:r>
          </a:p>
          <a:p>
            <a:r>
              <a:rPr lang="en-US" dirty="0">
                <a:latin typeface="Bodoni 72 Book" pitchFamily="2" charset="0"/>
              </a:rPr>
              <a:t>AHA/BHA Serum</a:t>
            </a:r>
          </a:p>
          <a:p>
            <a:r>
              <a:rPr lang="en-US" dirty="0">
                <a:highlight>
                  <a:srgbClr val="FFFF00"/>
                </a:highlight>
                <a:latin typeface="Bodoni 72 Book" pitchFamily="2" charset="0"/>
              </a:rPr>
              <a:t>Selfie Sunkissed Serum</a:t>
            </a:r>
          </a:p>
          <a:p>
            <a:r>
              <a:rPr lang="en-US" dirty="0" err="1">
                <a:highlight>
                  <a:srgbClr val="FFFF00"/>
                </a:highlight>
                <a:latin typeface="Bodoni 72 Book" pitchFamily="2" charset="0"/>
              </a:rPr>
              <a:t>Collagenetics</a:t>
            </a:r>
            <a:r>
              <a:rPr lang="en-US" dirty="0">
                <a:highlight>
                  <a:srgbClr val="FFFF00"/>
                </a:highlight>
                <a:latin typeface="Bodoni 72 Book" pitchFamily="2" charset="0"/>
              </a:rPr>
              <a:t> Focus Serum</a:t>
            </a:r>
          </a:p>
          <a:p>
            <a:r>
              <a:rPr lang="en-US" dirty="0">
                <a:latin typeface="Bodoni 72 Book" pitchFamily="2" charset="0"/>
              </a:rPr>
              <a:t>Spot Treatment</a:t>
            </a:r>
          </a:p>
          <a:p>
            <a:r>
              <a:rPr lang="en-US" dirty="0">
                <a:latin typeface="Bodoni 72 Book" pitchFamily="2" charset="0"/>
              </a:rPr>
              <a:t>Eye Serum/Cream</a:t>
            </a:r>
          </a:p>
          <a:p>
            <a:r>
              <a:rPr lang="en-US" dirty="0">
                <a:highlight>
                  <a:srgbClr val="FFFF00"/>
                </a:highlight>
                <a:latin typeface="Bodoni 72 Book" pitchFamily="2" charset="0"/>
              </a:rPr>
              <a:t>Sorbet Dream Cream</a:t>
            </a:r>
          </a:p>
          <a:p>
            <a:r>
              <a:rPr lang="en-US" dirty="0">
                <a:highlight>
                  <a:srgbClr val="FFFF00"/>
                </a:highlight>
                <a:latin typeface="Bodoni 72 Book" pitchFamily="2" charset="0"/>
              </a:rPr>
              <a:t>Rejuvenating Cream </a:t>
            </a:r>
            <a:r>
              <a:rPr lang="en-US" dirty="0">
                <a:latin typeface="Bodoni 72 Book" pitchFamily="2" charset="0"/>
              </a:rPr>
              <a:t>with SPF</a:t>
            </a:r>
          </a:p>
        </p:txBody>
      </p:sp>
    </p:spTree>
    <p:extLst>
      <p:ext uri="{BB962C8B-B14F-4D97-AF65-F5344CB8AC3E}">
        <p14:creationId xmlns:p14="http://schemas.microsoft.com/office/powerpoint/2010/main" val="1101915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68AD9348-DA53-734F-B09F-F5B2406B2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620848-7F67-4C43-ACBC-E7418310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Products &amp; Services – The Cake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E718D-38F4-B047-8BA0-7329A77BE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563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Bodoni 72 Book" pitchFamily="2" charset="0"/>
              </a:rPr>
              <a:t>Products can be used for multiple services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Bodoni 72 Book" pitchFamily="2" charset="0"/>
              </a:rPr>
              <a:t>Build a regimen with your clients on the services they should use to achieve their maximum results, find the package that fits them the best and then top it off with a lotion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Bodoni 72 Book" pitchFamily="2" charset="0"/>
              </a:rPr>
              <a:t>Finding out lotion goals = cake mix and ingredients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Bodoni 72 Book" pitchFamily="2" charset="0"/>
              </a:rPr>
              <a:t>Creating a routine with equipment = baking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Bodoni 72 Book" pitchFamily="2" charset="0"/>
              </a:rPr>
              <a:t>Finding the right package to maximize their sessions/time = cooling time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Bodoni 72 Book" pitchFamily="2" charset="0"/>
              </a:rPr>
              <a:t>Finding the right lotion(s) for their goals = frosting</a:t>
            </a:r>
          </a:p>
          <a:p>
            <a:pPr lvl="2">
              <a:lnSpc>
                <a:spcPct val="100000"/>
              </a:lnSpc>
            </a:pPr>
            <a:r>
              <a:rPr lang="en-US" dirty="0">
                <a:latin typeface="Bodoni 72 Book" pitchFamily="2" charset="0"/>
              </a:rPr>
              <a:t>You’re not going to eat a cake without frosting (weird) so you shouldn’t put all this effort into your client and their tanning goals for them to not use a product of any kind</a:t>
            </a:r>
          </a:p>
        </p:txBody>
      </p:sp>
    </p:spTree>
    <p:extLst>
      <p:ext uri="{BB962C8B-B14F-4D97-AF65-F5344CB8AC3E}">
        <p14:creationId xmlns:p14="http://schemas.microsoft.com/office/powerpoint/2010/main" val="104111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onde hair&#10;&#10;Description automatically generated">
            <a:extLst>
              <a:ext uri="{FF2B5EF4-FFF2-40B4-BE49-F238E27FC236}">
                <a16:creationId xmlns:a16="http://schemas.microsoft.com/office/drawing/2014/main" id="{D1C265CF-429C-DC48-8625-1ACAB994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60D3E-2AFC-1444-B805-37D281BEFBDD}"/>
              </a:ext>
            </a:extLst>
          </p:cNvPr>
          <p:cNvSpPr txBox="1"/>
          <p:nvPr/>
        </p:nvSpPr>
        <p:spPr>
          <a:xfrm>
            <a:off x="4877488" y="2557472"/>
            <a:ext cx="7265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40FF"/>
                </a:solidFill>
                <a:latin typeface="Bodoni 72 Book" pitchFamily="2" charset="0"/>
              </a:rPr>
              <a:t>Megan Edwards| International Sales Trainer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Bodoni 72 Book" pitchFamily="2" charset="0"/>
                <a:hlinkClick r:id="rId3"/>
              </a:rPr>
              <a:t>megan@devotedcreations.com</a:t>
            </a:r>
            <a:endParaRPr lang="en-US" sz="3200" dirty="0">
              <a:solidFill>
                <a:schemeClr val="bg1"/>
              </a:solidFill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05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5497</TotalTime>
  <Words>410</Words>
  <Application>Microsoft Macintosh PowerPoint</Application>
  <PresentationFormat>Widescreen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Bodoni 72 Book</vt:lpstr>
      <vt:lpstr>Bodoni 72 Book</vt:lpstr>
      <vt:lpstr>Calibri</vt:lpstr>
      <vt:lpstr>Calibri Light</vt:lpstr>
      <vt:lpstr>Felix Titling</vt:lpstr>
      <vt:lpstr>Office Theme</vt:lpstr>
      <vt:lpstr>PowerPoint Presentation</vt:lpstr>
      <vt:lpstr>It’s more than your face</vt:lpstr>
      <vt:lpstr>PowerPoint Presentation</vt:lpstr>
      <vt:lpstr>Dry Brushing vs Exfoliation</vt:lpstr>
      <vt:lpstr>Sample Regimen</vt:lpstr>
      <vt:lpstr>Sample Regimen</vt:lpstr>
      <vt:lpstr>Products &amp; Services – The Cake Theory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Megan Racine</cp:lastModifiedBy>
  <cp:revision>2</cp:revision>
  <dcterms:created xsi:type="dcterms:W3CDTF">2024-03-04T22:01:16Z</dcterms:created>
  <dcterms:modified xsi:type="dcterms:W3CDTF">2024-03-08T17:38:29Z</dcterms:modified>
</cp:coreProperties>
</file>