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811" r:id="rId2"/>
    <p:sldId id="259" r:id="rId3"/>
    <p:sldId id="261" r:id="rId4"/>
    <p:sldId id="263" r:id="rId5"/>
    <p:sldId id="264" r:id="rId6"/>
    <p:sldId id="265" r:id="rId7"/>
    <p:sldId id="266" r:id="rId8"/>
    <p:sldId id="267" r:id="rId9"/>
    <p:sldId id="8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23"/>
    <p:restoredTop sz="94648"/>
  </p:normalViewPr>
  <p:slideViewPr>
    <p:cSldViewPr snapToGrid="0">
      <p:cViewPr varScale="1">
        <p:scale>
          <a:sx n="65" d="100"/>
          <a:sy n="65" d="100"/>
        </p:scale>
        <p:origin x="216" y="1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47BB9-4DD4-48BC-EC75-052A947AB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0EF70E-8B4B-4E73-2C91-8EB0F3EB3E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5CE8A-C2C0-E64E-9FA6-F844ABF33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053A-7551-0247-9172-10458CD2CF66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83F69-34AF-A2A0-30AB-F69F64000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BB20B-03C9-A728-2E7F-2CD244C25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EC5E-BFF6-8248-8F50-F412A2426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15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FD800-EC9E-28C4-2A3C-A4233B94E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1D3CB6-AAA3-4A7D-91FD-E0E804E2C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0353F-5C77-02EB-17DF-07072AE15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053A-7551-0247-9172-10458CD2CF66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D08A9-F24E-C432-E08B-08C240B00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2BFF0-9F87-7834-0555-DE12EC16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EC5E-BFF6-8248-8F50-F412A2426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58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07005A-2C83-9F84-C860-8E457AB62B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0A2069-EDD4-4EAC-09A5-E3EA6E9B86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89CEA-89F2-1094-5EBB-9D7432C04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053A-7551-0247-9172-10458CD2CF66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2D568-C8A6-CE3B-C1D3-DBAE144FC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FEB43-F3C1-AE18-F66B-D4636115C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EC5E-BFF6-8248-8F50-F412A2426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11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2FB01-145A-5CB0-E25C-C89DBA25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9CF60-5E66-A956-5E8D-09FB3BA00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305EA-6732-A5D4-3283-78E33004F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053A-7551-0247-9172-10458CD2CF66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ED89B-89F8-FC4B-95DA-FE76DF4B4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6AA3E-F92F-90ED-D431-288D40F0F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EC5E-BFF6-8248-8F50-F412A2426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3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FD982-C6DC-9A55-BB20-7AC39A7E4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7A90E-7398-0A27-1CC9-74F214ADB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884F8-4B16-CDEE-58B5-A0738023D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053A-7551-0247-9172-10458CD2CF66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1E46B-CB70-5943-34FD-CECA63153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E47F9-64F2-39A5-A8F0-25A96D628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EC5E-BFF6-8248-8F50-F412A2426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1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D84F8-FFF5-8BBD-67AF-FB64E9178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E6512-0692-FEA1-09F7-DAC8A49010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25135E-40EA-9097-8478-2B3E1FB97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6D78E2-33CD-4D3F-0B2D-161B28105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053A-7551-0247-9172-10458CD2CF66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62AF4-0BF1-7B42-C4F4-82FB3412D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473FA1-A67D-456F-FC62-44BAF7E6E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EC5E-BFF6-8248-8F50-F412A2426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18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6D11-4D6E-E281-9CBE-BFA324D02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DF1EA-C0A1-FC88-C49B-ED3003445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C3FFF-4257-E0DF-0EA2-9A8DB6E9E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04DCC4-D98C-8F8E-E29A-C55A7FA32C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5CA381-F6E5-FD49-DC8D-79377ACDF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0594CD-123D-2332-5B3D-E24B194A6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053A-7551-0247-9172-10458CD2CF66}" type="datetimeFigureOut">
              <a:rPr lang="en-US" smtClean="0"/>
              <a:t>5/6/24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D96464-0F52-0BFB-D7C3-A02550F6B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95DDA9-0CDC-BEEC-B498-ACA4FBD44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EC5E-BFF6-8248-8F50-F412A2426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B2F5-1A89-05BD-791C-3F46B3D14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1B0E6F-8304-944A-4D1F-36EDBE94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053A-7551-0247-9172-10458CD2CF66}" type="datetimeFigureOut">
              <a:rPr lang="en-US" smtClean="0"/>
              <a:t>5/6/24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BA4576-5956-2EC6-5019-A5D74E947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30C4D2-C2EB-7028-9DE0-F64E885D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EC5E-BFF6-8248-8F50-F412A2426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4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D035E4-E9D3-3ABB-B3A1-E41A2A1AC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053A-7551-0247-9172-10458CD2CF66}" type="datetimeFigureOut">
              <a:rPr lang="en-US" smtClean="0"/>
              <a:t>5/6/24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0D8ECA-5E90-1D57-2ECC-3239D4966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73565-EDF8-9671-3BF0-E73DA3F0F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EC5E-BFF6-8248-8F50-F412A2426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1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2C688-881F-4506-52C6-C5B087E01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5A586-49C1-83B0-674C-FCB0BDAC5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056C9-336C-3581-163A-5E8380D40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E2C80-C12D-B9D9-1B0E-C6CD51F6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053A-7551-0247-9172-10458CD2CF66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9CB87-EECD-4815-445C-06ED8E4B0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7DE1C-8669-9578-8691-3D8BDD2C6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EC5E-BFF6-8248-8F50-F412A2426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4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5B479-5F37-AA79-30B5-853EEC5D6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29E6D6-8A29-13A2-B52B-3CBD4D255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34F2F-E3AF-BA7B-EBB0-016A6A52F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25589-87E5-EB3C-AAEB-C39F2B30B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053A-7551-0247-9172-10458CD2CF66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DC1473-7865-030D-13BE-3C104BD2E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D1E36-8406-2BCA-EC2B-BC0B5792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EC5E-BFF6-8248-8F50-F412A2426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4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6DC55B-587C-24D7-E2A7-18CE5505E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4D476-18F5-8EEA-BA80-B9B1E4B7F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08BCB-292E-1BB2-B7A6-5D7C9DF76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93053A-7551-0247-9172-10458CD2CF66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0A7A3-2C06-0D98-A7EE-413CE1CA4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20F0E-D0C6-30B1-4FE4-F6B682495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C8EC5E-BFF6-8248-8F50-F412A2426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4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egan@devotedcreations.com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akayla@devotedcreation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nk background with white text&#10;&#10;Description automatically generated">
            <a:extLst>
              <a:ext uri="{FF2B5EF4-FFF2-40B4-BE49-F238E27FC236}">
                <a16:creationId xmlns:a16="http://schemas.microsoft.com/office/drawing/2014/main" id="{D67A460F-A3BC-4B44-BDF4-2BF06D49B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D0C804-51C1-224A-97B0-916EA8CFA38E}"/>
              </a:ext>
            </a:extLst>
          </p:cNvPr>
          <p:cNvSpPr txBox="1"/>
          <p:nvPr/>
        </p:nvSpPr>
        <p:spPr>
          <a:xfrm>
            <a:off x="865414" y="5134609"/>
            <a:ext cx="10461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Felix Titling" pitchFamily="82" charset="77"/>
              </a:rPr>
              <a:t>National Mimosa Day</a:t>
            </a:r>
          </a:p>
        </p:txBody>
      </p:sp>
    </p:spTree>
    <p:extLst>
      <p:ext uri="{BB962C8B-B14F-4D97-AF65-F5344CB8AC3E}">
        <p14:creationId xmlns:p14="http://schemas.microsoft.com/office/powerpoint/2010/main" val="952841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8DBEDF29-52F5-399B-6EA5-10A47C8E20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6" r="-3" b="14838"/>
          <a:stretch/>
        </p:blipFill>
        <p:spPr bwMode="auto">
          <a:xfrm>
            <a:off x="20" y="10"/>
            <a:ext cx="4003019" cy="33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C10135A-DCCC-DCC8-4D34-5FE1464E7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6" r="-3" b="21713"/>
          <a:stretch/>
        </p:blipFill>
        <p:spPr bwMode="auto">
          <a:xfrm>
            <a:off x="4094479" y="10"/>
            <a:ext cx="4014047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D24454D-8BBF-BF6D-8B1E-571D9D55CD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15" r="2" b="13770"/>
          <a:stretch/>
        </p:blipFill>
        <p:spPr bwMode="auto">
          <a:xfrm>
            <a:off x="8188960" y="10"/>
            <a:ext cx="4003039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F93F708-1C1B-64FD-2CDB-E9C9509EF3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94" r="-3" b="10510"/>
          <a:stretch/>
        </p:blipFill>
        <p:spPr bwMode="auto">
          <a:xfrm>
            <a:off x="20" y="3469102"/>
            <a:ext cx="4003019" cy="33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A2EA9523-71E6-25E4-0ABF-2BF99E283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2" r="1" b="22756"/>
          <a:stretch/>
        </p:blipFill>
        <p:spPr bwMode="auto">
          <a:xfrm>
            <a:off x="4094479" y="3469102"/>
            <a:ext cx="4014047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5F4ED0B-6FBC-851D-762A-D61DDCF2E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1" r="-3" b="26082"/>
          <a:stretch/>
        </p:blipFill>
        <p:spPr bwMode="auto">
          <a:xfrm>
            <a:off x="8199966" y="3469102"/>
            <a:ext cx="3992034" cy="33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794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2" name="Picture 4" descr="A pile of cut up grapefruits&#10;&#10;Description automatically generated">
            <a:extLst>
              <a:ext uri="{FF2B5EF4-FFF2-40B4-BE49-F238E27FC236}">
                <a16:creationId xmlns:a16="http://schemas.microsoft.com/office/drawing/2014/main" id="{17D91CAE-A61D-9D1A-8D88-C8106D025E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" r="2693" b="-2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 group of oranges cut in half&#10;&#10;Description automatically generated">
            <a:extLst>
              <a:ext uri="{FF2B5EF4-FFF2-40B4-BE49-F238E27FC236}">
                <a16:creationId xmlns:a16="http://schemas.microsoft.com/office/drawing/2014/main" id="{434E22C5-600D-4CFE-2A68-FF6C414BA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5" r="-2" b="2660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F117D6F-12C6-520F-AE50-7BE2D67CE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38944" y="647494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ACADEMY ENGRAVED LET PLAIN:1.0" panose="02000000000000000000" pitchFamily="2" charset="0"/>
              </a:rPr>
              <a:t>Orange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B7FF739B-CF3E-7DA9-A6E8-6970CB8FF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8944" y="1471406"/>
            <a:ext cx="5157787" cy="4699344"/>
          </a:xfrm>
        </p:spPr>
        <p:txBody>
          <a:bodyPr/>
          <a:lstStyle/>
          <a:p>
            <a:r>
              <a:rPr lang="en-US" b="1" dirty="0">
                <a:latin typeface="BODONI 72 OLDSTYLE BOOK" pitchFamily="2" charset="0"/>
              </a:rPr>
              <a:t>Naturally high in Vitamin C</a:t>
            </a:r>
          </a:p>
          <a:p>
            <a:r>
              <a:rPr lang="en-US" b="1" dirty="0">
                <a:latin typeface="BODONI 72 OLDSTYLE BOOK" pitchFamily="2" charset="0"/>
              </a:rPr>
              <a:t>Brightens the skin’s complexion</a:t>
            </a:r>
          </a:p>
          <a:p>
            <a:r>
              <a:rPr lang="en-US" b="1" dirty="0">
                <a:latin typeface="BODONI 72 OLDSTYLE BOOK" pitchFamily="2" charset="0"/>
              </a:rPr>
              <a:t>Increases collagen production</a:t>
            </a:r>
          </a:p>
          <a:p>
            <a:r>
              <a:rPr lang="en-US" b="1" dirty="0">
                <a:latin typeface="BODONI 72 OLDSTYLE BOOK" pitchFamily="2" charset="0"/>
              </a:rPr>
              <a:t>Targets dark spots &amp; hyperpigmentation</a:t>
            </a:r>
          </a:p>
          <a:p>
            <a:r>
              <a:rPr lang="en-US" b="1" dirty="0">
                <a:latin typeface="BODONI 72 OLDSTYLE BOOK" pitchFamily="2" charset="0"/>
              </a:rPr>
              <a:t>Fights fine lines and wrinkles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564E280A-54DC-AE90-4E91-E880FDE50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640" y="647494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ACADEMY ENGRAVED LET PLAIN:1.0" panose="02000000000000000000" pitchFamily="2" charset="0"/>
              </a:rPr>
              <a:t>Grapefruit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1DA0B813-F6E3-5007-0265-E5CFC01A5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640" y="1471406"/>
            <a:ext cx="5183188" cy="4699344"/>
          </a:xfrm>
        </p:spPr>
        <p:txBody>
          <a:bodyPr/>
          <a:lstStyle/>
          <a:p>
            <a:r>
              <a:rPr lang="en-US" b="1" dirty="0">
                <a:latin typeface="BODONI 72 OLDSTYLE BOOK" pitchFamily="2" charset="0"/>
              </a:rPr>
              <a:t>Adds more moisture and hydration into the skin for longer lasting benefits</a:t>
            </a:r>
          </a:p>
          <a:p>
            <a:r>
              <a:rPr lang="en-US" b="1" dirty="0">
                <a:latin typeface="BODONI 72 OLDSTYLE BOOK" pitchFamily="2" charset="0"/>
              </a:rPr>
              <a:t>Contains Vitamin C &amp; Beta-Carotene</a:t>
            </a:r>
          </a:p>
          <a:p>
            <a:r>
              <a:rPr lang="en-US" b="1" dirty="0">
                <a:latin typeface="BODONI 72 OLDSTYLE BOOK" pitchFamily="2" charset="0"/>
              </a:rPr>
              <a:t>Improves uneven skin tone and texture</a:t>
            </a:r>
          </a:p>
          <a:p>
            <a:r>
              <a:rPr lang="en-US" b="1" dirty="0">
                <a:latin typeface="BODONI 72 OLDSTYLE BOOK" pitchFamily="2" charset="0"/>
              </a:rPr>
              <a:t>High in antioxidants to protect and strengthen the skin’s barrier</a:t>
            </a:r>
          </a:p>
        </p:txBody>
      </p:sp>
    </p:spTree>
    <p:extLst>
      <p:ext uri="{BB962C8B-B14F-4D97-AF65-F5344CB8AC3E}">
        <p14:creationId xmlns:p14="http://schemas.microsoft.com/office/powerpoint/2010/main" val="3978782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5" name="Rectangle 9224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18" name="Picture 2" descr="A close-up of watermelon slices&#10;&#10;Description automatically generated">
            <a:extLst>
              <a:ext uri="{FF2B5EF4-FFF2-40B4-BE49-F238E27FC236}">
                <a16:creationId xmlns:a16="http://schemas.microsoft.com/office/drawing/2014/main" id="{3793E24A-A163-1F05-526F-FDA022D49B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4" r="-1" b="14534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 bowl of cranberries on a wooden surface&#10;&#10;Description automatically generated">
            <a:extLst>
              <a:ext uri="{FF2B5EF4-FFF2-40B4-BE49-F238E27FC236}">
                <a16:creationId xmlns:a16="http://schemas.microsoft.com/office/drawing/2014/main" id="{FDC4F5E3-CFF7-AC8E-F80D-B95D9EDA9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4905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725E881-2659-B5D6-4297-0C4CA2B53CB7}"/>
              </a:ext>
            </a:extLst>
          </p:cNvPr>
          <p:cNvSpPr txBox="1">
            <a:spLocks/>
          </p:cNvSpPr>
          <p:nvPr/>
        </p:nvSpPr>
        <p:spPr>
          <a:xfrm>
            <a:off x="6538944" y="647494"/>
            <a:ext cx="5157787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>
                <a:latin typeface="ACADEMY ENGRAVED LET PLAIN:1.0" panose="02000000000000000000" pitchFamily="2" charset="0"/>
              </a:rPr>
              <a:t>Cranberry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7CD0C92-123C-D791-EE98-C97B25CD0227}"/>
              </a:ext>
            </a:extLst>
          </p:cNvPr>
          <p:cNvSpPr txBox="1">
            <a:spLocks/>
          </p:cNvSpPr>
          <p:nvPr/>
        </p:nvSpPr>
        <p:spPr>
          <a:xfrm>
            <a:off x="6538944" y="1471406"/>
            <a:ext cx="5157787" cy="46993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BODONI 72 OLDSTYLE BOOK" pitchFamily="2" charset="0"/>
              </a:rPr>
              <a:t>Naturally high in Vitamin C</a:t>
            </a:r>
          </a:p>
          <a:p>
            <a:r>
              <a:rPr lang="en-US" b="1" dirty="0">
                <a:latin typeface="BODONI 72 OLDSTYLE BOOK" pitchFamily="2" charset="0"/>
              </a:rPr>
              <a:t>Brightens the skin’s complexion</a:t>
            </a:r>
          </a:p>
          <a:p>
            <a:r>
              <a:rPr lang="en-US" b="1" dirty="0">
                <a:latin typeface="BODONI 72 OLDSTYLE BOOK" pitchFamily="2" charset="0"/>
              </a:rPr>
              <a:t>Increases collagen production</a:t>
            </a:r>
          </a:p>
          <a:p>
            <a:r>
              <a:rPr lang="en-US" b="1" dirty="0">
                <a:latin typeface="BODONI 72 OLDSTYLE BOOK" pitchFamily="2" charset="0"/>
              </a:rPr>
              <a:t>Targets dark spots &amp; hyperpigmentation</a:t>
            </a:r>
          </a:p>
          <a:p>
            <a:r>
              <a:rPr lang="en-US" b="1" dirty="0">
                <a:latin typeface="BODONI 72 OLDSTYLE BOOK" pitchFamily="2" charset="0"/>
              </a:rPr>
              <a:t>Fights fine lines and wrinkles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332082B-D2CA-35FD-C463-44B22D161FAF}"/>
              </a:ext>
            </a:extLst>
          </p:cNvPr>
          <p:cNvSpPr txBox="1">
            <a:spLocks/>
          </p:cNvSpPr>
          <p:nvPr/>
        </p:nvSpPr>
        <p:spPr>
          <a:xfrm>
            <a:off x="678640" y="647494"/>
            <a:ext cx="5183188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>
                <a:latin typeface="ACADEMY ENGRAVED LET PLAIN:1.0" panose="02000000000000000000" pitchFamily="2" charset="0"/>
              </a:rPr>
              <a:t>Watermelon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FD3CC43E-BC01-7C39-E6CA-8819A94F9C0D}"/>
              </a:ext>
            </a:extLst>
          </p:cNvPr>
          <p:cNvSpPr txBox="1">
            <a:spLocks/>
          </p:cNvSpPr>
          <p:nvPr/>
        </p:nvSpPr>
        <p:spPr>
          <a:xfrm>
            <a:off x="678640" y="1471406"/>
            <a:ext cx="5183188" cy="46993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latin typeface="BODONI 72 OLDSTYLE BOOK" pitchFamily="2" charset="0"/>
              </a:rPr>
              <a:t>Adds more moisture and hydration into the skin for longer lasting benefits</a:t>
            </a:r>
          </a:p>
          <a:p>
            <a:r>
              <a:rPr lang="en-US" b="1">
                <a:latin typeface="BODONI 72 OLDSTYLE BOOK" pitchFamily="2" charset="0"/>
              </a:rPr>
              <a:t>Contains Vitamin C &amp; Beta-Carotene</a:t>
            </a:r>
          </a:p>
          <a:p>
            <a:r>
              <a:rPr lang="en-US" b="1">
                <a:latin typeface="BODONI 72 OLDSTYLE BOOK" pitchFamily="2" charset="0"/>
              </a:rPr>
              <a:t>Improves uneven skin tone and texture</a:t>
            </a:r>
          </a:p>
          <a:p>
            <a:r>
              <a:rPr lang="en-US" b="1">
                <a:latin typeface="BODONI 72 OLDSTYLE BOOK" pitchFamily="2" charset="0"/>
              </a:rPr>
              <a:t>High in antioxidants to protect and strengthen the skin’s barrier</a:t>
            </a:r>
            <a:endParaRPr lang="en-US" b="1" dirty="0">
              <a:latin typeface="BODONI 72 OLDSTYLE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307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F4EA710-A7D5-7EBB-4EEC-1EAE811223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4" r="-2" b="9371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CB75ED1A-7F33-C13E-255E-C7A45D0CF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1" b="614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BFAC00FB-8C64-5690-F2BA-331426124D28}"/>
              </a:ext>
            </a:extLst>
          </p:cNvPr>
          <p:cNvSpPr txBox="1">
            <a:spLocks/>
          </p:cNvSpPr>
          <p:nvPr/>
        </p:nvSpPr>
        <p:spPr>
          <a:xfrm>
            <a:off x="6538944" y="647494"/>
            <a:ext cx="5157787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>
                <a:latin typeface="ACADEMY ENGRAVED LET PLAIN:1.0" panose="02000000000000000000" pitchFamily="2" charset="0"/>
              </a:rPr>
              <a:t>Pineapple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E004FE9F-B6DB-A852-C774-C3964B6238A8}"/>
              </a:ext>
            </a:extLst>
          </p:cNvPr>
          <p:cNvSpPr txBox="1">
            <a:spLocks/>
          </p:cNvSpPr>
          <p:nvPr/>
        </p:nvSpPr>
        <p:spPr>
          <a:xfrm>
            <a:off x="6538944" y="1471406"/>
            <a:ext cx="5157787" cy="46993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BODONI 72 OLDSTYLE BOOK" pitchFamily="2" charset="0"/>
              </a:rPr>
              <a:t>Naturally high in Vitamin C</a:t>
            </a:r>
          </a:p>
          <a:p>
            <a:r>
              <a:rPr lang="en-US" b="1" dirty="0">
                <a:latin typeface="BODONI 72 OLDSTYLE BOOK" pitchFamily="2" charset="0"/>
              </a:rPr>
              <a:t>Helps reduce inflammation and redness on the skin</a:t>
            </a:r>
          </a:p>
          <a:p>
            <a:r>
              <a:rPr lang="en-US" b="1" dirty="0">
                <a:latin typeface="BODONI 72 OLDSTYLE BOOK" pitchFamily="2" charset="0"/>
              </a:rPr>
              <a:t>Promotes collagen production</a:t>
            </a:r>
          </a:p>
          <a:p>
            <a:r>
              <a:rPr lang="en-US" b="1" dirty="0">
                <a:latin typeface="BODONI 72 OLDSTYLE BOOK" pitchFamily="2" charset="0"/>
              </a:rPr>
              <a:t>Targets acne formations and aids in healing dry and damaged skin</a:t>
            </a:r>
          </a:p>
          <a:p>
            <a:r>
              <a:rPr lang="en-US" b="1" dirty="0">
                <a:latin typeface="BODONI 72 OLDSTYLE BOOK" pitchFamily="2" charset="0"/>
              </a:rPr>
              <a:t>Contains natural enzymes to dissolve dead skin cell buildup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BB717A66-415D-033E-8DD7-04AF469EF3E1}"/>
              </a:ext>
            </a:extLst>
          </p:cNvPr>
          <p:cNvSpPr txBox="1">
            <a:spLocks/>
          </p:cNvSpPr>
          <p:nvPr/>
        </p:nvSpPr>
        <p:spPr>
          <a:xfrm>
            <a:off x="678640" y="647494"/>
            <a:ext cx="5183188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>
                <a:latin typeface="ACADEMY ENGRAVED LET PLAIN:1.0" panose="02000000000000000000" pitchFamily="2" charset="0"/>
              </a:rPr>
              <a:t>Strawberry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23E18C7B-F53A-2756-4C87-69EB0593DD78}"/>
              </a:ext>
            </a:extLst>
          </p:cNvPr>
          <p:cNvSpPr txBox="1">
            <a:spLocks/>
          </p:cNvSpPr>
          <p:nvPr/>
        </p:nvSpPr>
        <p:spPr>
          <a:xfrm>
            <a:off x="678640" y="1471406"/>
            <a:ext cx="5183188" cy="46993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BODONI 72 OLDSTYLE BOOK" pitchFamily="2" charset="0"/>
              </a:rPr>
              <a:t>Contains acne fighting properties to help purify clogged pores</a:t>
            </a:r>
          </a:p>
          <a:p>
            <a:r>
              <a:rPr lang="en-US" b="1" dirty="0">
                <a:latin typeface="BODONI 72 OLDSTYLE BOOK" pitchFamily="2" charset="0"/>
              </a:rPr>
              <a:t>High in Vitamin C for skin brightening </a:t>
            </a:r>
          </a:p>
          <a:p>
            <a:r>
              <a:rPr lang="en-US" b="1" dirty="0">
                <a:latin typeface="BODONI 72 OLDSTYLE BOOK" pitchFamily="2" charset="0"/>
              </a:rPr>
              <a:t>Antioxidant properties for skin strengthening</a:t>
            </a:r>
          </a:p>
          <a:p>
            <a:r>
              <a:rPr lang="en-US" b="1" dirty="0">
                <a:latin typeface="BODONI 72 OLDSTYLE BOOK" pitchFamily="2" charset="0"/>
              </a:rPr>
              <a:t>Increase skin hydration and anti-inflammatory benefits</a:t>
            </a:r>
          </a:p>
        </p:txBody>
      </p:sp>
    </p:spTree>
    <p:extLst>
      <p:ext uri="{BB962C8B-B14F-4D97-AF65-F5344CB8AC3E}">
        <p14:creationId xmlns:p14="http://schemas.microsoft.com/office/powerpoint/2010/main" val="736041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F2A566A-AE7F-69E4-9BC3-9CAD97116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7" r="-2" b="16398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E0843A75-D75B-7874-4FC2-A1BB05A2FD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4" b="25819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F6FCC0E3-D098-FEB3-152D-BC4DAB8CCD80}"/>
              </a:ext>
            </a:extLst>
          </p:cNvPr>
          <p:cNvSpPr txBox="1">
            <a:spLocks/>
          </p:cNvSpPr>
          <p:nvPr/>
        </p:nvSpPr>
        <p:spPr>
          <a:xfrm>
            <a:off x="6538944" y="647494"/>
            <a:ext cx="5157787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>
                <a:latin typeface="ACADEMY ENGRAVED LET PLAIN:1.0" panose="02000000000000000000" pitchFamily="2" charset="0"/>
              </a:rPr>
              <a:t>Pomegranate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A4D12C8-F996-C3BF-EEB6-AB055B359BD4}"/>
              </a:ext>
            </a:extLst>
          </p:cNvPr>
          <p:cNvSpPr txBox="1">
            <a:spLocks/>
          </p:cNvSpPr>
          <p:nvPr/>
        </p:nvSpPr>
        <p:spPr>
          <a:xfrm>
            <a:off x="6538944" y="1471406"/>
            <a:ext cx="5157787" cy="46993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BODONI 72 OLDSTYLE BOOK" pitchFamily="2" charset="0"/>
              </a:rPr>
              <a:t>Hydrating and anti-aging properties</a:t>
            </a:r>
          </a:p>
          <a:p>
            <a:r>
              <a:rPr lang="en-US" b="1" dirty="0">
                <a:latin typeface="BODONI 72 OLDSTYLE BOOK" pitchFamily="2" charset="0"/>
              </a:rPr>
              <a:t>Reduces UV induced signs of aging while brightening the complexion</a:t>
            </a:r>
          </a:p>
          <a:p>
            <a:r>
              <a:rPr lang="en-US" b="1" dirty="0">
                <a:latin typeface="BODONI 72 OLDSTYLE BOOK" pitchFamily="2" charset="0"/>
              </a:rPr>
              <a:t>Targets wrinkles, dark spots and hyperpigmentation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A566E27-B821-D641-74F9-847198EFA79D}"/>
              </a:ext>
            </a:extLst>
          </p:cNvPr>
          <p:cNvSpPr txBox="1">
            <a:spLocks/>
          </p:cNvSpPr>
          <p:nvPr/>
        </p:nvSpPr>
        <p:spPr>
          <a:xfrm>
            <a:off x="678640" y="647494"/>
            <a:ext cx="5183188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>
                <a:latin typeface="ACADEMY ENGRAVED LET PLAIN:1.0" panose="02000000000000000000" pitchFamily="2" charset="0"/>
              </a:rPr>
              <a:t>Raspberry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9EEB0A9D-2ECF-F36C-D29E-B597AAB77434}"/>
              </a:ext>
            </a:extLst>
          </p:cNvPr>
          <p:cNvSpPr txBox="1">
            <a:spLocks/>
          </p:cNvSpPr>
          <p:nvPr/>
        </p:nvSpPr>
        <p:spPr>
          <a:xfrm>
            <a:off x="678640" y="1471406"/>
            <a:ext cx="5183188" cy="46993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BODONI 72 OLDSTYLE BOOK" pitchFamily="2" charset="0"/>
              </a:rPr>
              <a:t>High in Vitamins &amp; nutrients to help strengthen and heal the skin for a younger looking complexion</a:t>
            </a:r>
          </a:p>
          <a:p>
            <a:r>
              <a:rPr lang="en-US" b="1" dirty="0">
                <a:latin typeface="BODONI 72 OLDSTYLE BOOK" pitchFamily="2" charset="0"/>
              </a:rPr>
              <a:t>Fights signs of acne and helps stimulate collagen production for a more even tone </a:t>
            </a:r>
          </a:p>
          <a:p>
            <a:r>
              <a:rPr lang="en-US" b="1" dirty="0">
                <a:latin typeface="BODONI 72 OLDSTYLE BOOK" pitchFamily="2" charset="0"/>
              </a:rPr>
              <a:t>Hydrating for the skin and great for sensitive skin users with skin conditions</a:t>
            </a:r>
          </a:p>
        </p:txBody>
      </p:sp>
    </p:spTree>
    <p:extLst>
      <p:ext uri="{BB962C8B-B14F-4D97-AF65-F5344CB8AC3E}">
        <p14:creationId xmlns:p14="http://schemas.microsoft.com/office/powerpoint/2010/main" val="3454427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F762D62-FA47-B215-F770-213C51ECCE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091210FE-7A47-1169-5361-925B43AAA4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6999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31ED50FB-6203-AC4F-F362-4D09A35F0250}"/>
              </a:ext>
            </a:extLst>
          </p:cNvPr>
          <p:cNvSpPr txBox="1">
            <a:spLocks/>
          </p:cNvSpPr>
          <p:nvPr/>
        </p:nvSpPr>
        <p:spPr>
          <a:xfrm>
            <a:off x="6538944" y="647494"/>
            <a:ext cx="5157787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>
                <a:latin typeface="ACADEMY ENGRAVED LET PLAIN:1.0" panose="02000000000000000000" pitchFamily="2" charset="0"/>
              </a:rPr>
              <a:t>Blackberry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B74BEAC3-ECD3-281F-4817-FA55FAA77C19}"/>
              </a:ext>
            </a:extLst>
          </p:cNvPr>
          <p:cNvSpPr txBox="1">
            <a:spLocks/>
          </p:cNvSpPr>
          <p:nvPr/>
        </p:nvSpPr>
        <p:spPr>
          <a:xfrm>
            <a:off x="6538944" y="1471406"/>
            <a:ext cx="5157787" cy="46993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BODONI 72 OLDSTYLE BOOK" pitchFamily="2" charset="0"/>
              </a:rPr>
              <a:t>Slows early signs of aging</a:t>
            </a:r>
          </a:p>
          <a:p>
            <a:r>
              <a:rPr lang="en-US" b="1" dirty="0">
                <a:latin typeface="BODONI 72 OLDSTYLE BOOK" pitchFamily="2" charset="0"/>
              </a:rPr>
              <a:t>High in Vitamin C to help fight off free radicals</a:t>
            </a:r>
          </a:p>
          <a:p>
            <a:r>
              <a:rPr lang="en-US" b="1" dirty="0">
                <a:latin typeface="BODONI 72 OLDSTYLE BOOK" pitchFamily="2" charset="0"/>
              </a:rPr>
              <a:t>Restores hydration and moisture into the skin</a:t>
            </a:r>
          </a:p>
          <a:p>
            <a:r>
              <a:rPr lang="en-US" b="1" dirty="0">
                <a:latin typeface="BODONI 72 OLDSTYLE BOOK" pitchFamily="2" charset="0"/>
              </a:rPr>
              <a:t>Helps to reduce the appearance of fine lines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CF9A207E-C748-821E-C80F-F40B6D19432D}"/>
              </a:ext>
            </a:extLst>
          </p:cNvPr>
          <p:cNvSpPr txBox="1">
            <a:spLocks/>
          </p:cNvSpPr>
          <p:nvPr/>
        </p:nvSpPr>
        <p:spPr>
          <a:xfrm>
            <a:off x="678640" y="647494"/>
            <a:ext cx="5183188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>
                <a:latin typeface="ACADEMY ENGRAVED LET PLAIN:1.0" panose="02000000000000000000" pitchFamily="2" charset="0"/>
              </a:rPr>
              <a:t>Mango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AF41F0E7-B827-6259-848D-D2D90304FD7E}"/>
              </a:ext>
            </a:extLst>
          </p:cNvPr>
          <p:cNvSpPr txBox="1">
            <a:spLocks/>
          </p:cNvSpPr>
          <p:nvPr/>
        </p:nvSpPr>
        <p:spPr>
          <a:xfrm>
            <a:off x="678640" y="1471406"/>
            <a:ext cx="5183188" cy="46993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BODONI 72 OLDSTYLE BOOK" pitchFamily="2" charset="0"/>
              </a:rPr>
              <a:t>High in antioxidants for skin strengthening properties</a:t>
            </a:r>
          </a:p>
          <a:p>
            <a:r>
              <a:rPr lang="en-US" b="1" dirty="0">
                <a:latin typeface="BODONI 72 OLDSTYLE BOOK" pitchFamily="2" charset="0"/>
              </a:rPr>
              <a:t>Provides a glowing complexion for skin brightening</a:t>
            </a:r>
          </a:p>
          <a:p>
            <a:r>
              <a:rPr lang="en-US" b="1" dirty="0">
                <a:latin typeface="BODONI 72 OLDSTYLE BOOK" pitchFamily="2" charset="0"/>
              </a:rPr>
              <a:t>Contains anti-aging &amp; hydrating benefits for the skin</a:t>
            </a:r>
          </a:p>
        </p:txBody>
      </p:sp>
    </p:spTree>
    <p:extLst>
      <p:ext uri="{BB962C8B-B14F-4D97-AF65-F5344CB8AC3E}">
        <p14:creationId xmlns:p14="http://schemas.microsoft.com/office/powerpoint/2010/main" val="1142461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9" name="Rectangle 10248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6DA0175F-F8F8-3CE2-D32A-E1DAB09567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6" r="-2" b="17169"/>
          <a:stretch/>
        </p:blipFill>
        <p:spPr bwMode="auto">
          <a:xfrm>
            <a:off x="6094496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91B061DD-9B5B-B727-6BA1-D701244A8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4" r="-2" b="17640"/>
          <a:stretch/>
        </p:blipFill>
        <p:spPr bwMode="auto">
          <a:xfrm>
            <a:off x="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E80F936-03C3-765B-DE03-871ED5523447}"/>
              </a:ext>
            </a:extLst>
          </p:cNvPr>
          <p:cNvSpPr txBox="1">
            <a:spLocks/>
          </p:cNvSpPr>
          <p:nvPr/>
        </p:nvSpPr>
        <p:spPr>
          <a:xfrm>
            <a:off x="6538944" y="647494"/>
            <a:ext cx="5157787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>
                <a:latin typeface="ACADEMY ENGRAVED LET PLAIN:1.0" panose="02000000000000000000" pitchFamily="2" charset="0"/>
              </a:rPr>
              <a:t>Mint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6039B5F3-039C-017B-A840-C22C6C6A4069}"/>
              </a:ext>
            </a:extLst>
          </p:cNvPr>
          <p:cNvSpPr txBox="1">
            <a:spLocks/>
          </p:cNvSpPr>
          <p:nvPr/>
        </p:nvSpPr>
        <p:spPr>
          <a:xfrm>
            <a:off x="6538944" y="1471406"/>
            <a:ext cx="5157787" cy="46993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BODONI 72 OLDSTYLE BOOK" pitchFamily="2" charset="0"/>
              </a:rPr>
              <a:t>Helps to brighten the skin’s complexion</a:t>
            </a:r>
          </a:p>
          <a:p>
            <a:r>
              <a:rPr lang="en-US" b="1" dirty="0">
                <a:latin typeface="BODONI 72 OLDSTYLE BOOK" pitchFamily="2" charset="0"/>
              </a:rPr>
              <a:t>Contains vitamins that help target inflammation and redness</a:t>
            </a:r>
          </a:p>
          <a:p>
            <a:r>
              <a:rPr lang="en-US" b="1" dirty="0">
                <a:latin typeface="BODONI 72 OLDSTYLE BOOK" pitchFamily="2" charset="0"/>
              </a:rPr>
              <a:t>Provides an immediate soothing&amp; cooling effect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B2AF174F-C7E0-B400-BF8C-FBD1D22FBF07}"/>
              </a:ext>
            </a:extLst>
          </p:cNvPr>
          <p:cNvSpPr txBox="1">
            <a:spLocks/>
          </p:cNvSpPr>
          <p:nvPr/>
        </p:nvSpPr>
        <p:spPr>
          <a:xfrm>
            <a:off x="678640" y="647494"/>
            <a:ext cx="5183188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>
                <a:latin typeface="ACADEMY ENGRAVED LET PLAIN:1.0" panose="02000000000000000000" pitchFamily="2" charset="0"/>
              </a:rPr>
              <a:t>Blueberry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921DEDFF-4FF3-2865-501A-F320344F52F1}"/>
              </a:ext>
            </a:extLst>
          </p:cNvPr>
          <p:cNvSpPr txBox="1">
            <a:spLocks/>
          </p:cNvSpPr>
          <p:nvPr/>
        </p:nvSpPr>
        <p:spPr>
          <a:xfrm>
            <a:off x="678640" y="1471406"/>
            <a:ext cx="5183188" cy="46993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BODONI 72 OLDSTYLE BOOK" pitchFamily="2" charset="0"/>
              </a:rPr>
              <a:t>A natural antioxidant high in Vitamin C</a:t>
            </a:r>
          </a:p>
          <a:p>
            <a:r>
              <a:rPr lang="en-US" b="1" dirty="0">
                <a:latin typeface="BODONI 72 OLDSTYLE BOOK" pitchFamily="2" charset="0"/>
              </a:rPr>
              <a:t>Contains skin brightening properties to help target dry and dull looking skin</a:t>
            </a:r>
          </a:p>
          <a:p>
            <a:r>
              <a:rPr lang="en-US" b="1" dirty="0">
                <a:latin typeface="BODONI 72 OLDSTYLE BOOK" pitchFamily="2" charset="0"/>
              </a:rPr>
              <a:t>Works on the cellular level to help balance the skin and improve uneven texture</a:t>
            </a:r>
          </a:p>
          <a:p>
            <a:r>
              <a:rPr lang="en-US" b="1" dirty="0">
                <a:latin typeface="BODONI 72 OLDSTYLE BOOK" pitchFamily="2" charset="0"/>
              </a:rPr>
              <a:t>Strengthens the skin’s barrier to help prevent wrinkles</a:t>
            </a:r>
          </a:p>
        </p:txBody>
      </p:sp>
    </p:spTree>
    <p:extLst>
      <p:ext uri="{BB962C8B-B14F-4D97-AF65-F5344CB8AC3E}">
        <p14:creationId xmlns:p14="http://schemas.microsoft.com/office/powerpoint/2010/main" val="4026795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blonde hair&#10;&#10;Description automatically generated">
            <a:extLst>
              <a:ext uri="{FF2B5EF4-FFF2-40B4-BE49-F238E27FC236}">
                <a16:creationId xmlns:a16="http://schemas.microsoft.com/office/drawing/2014/main" id="{D1C265CF-429C-DC48-8625-1ACAB9941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C60D3E-2AFC-1444-B805-37D281BEFBDD}"/>
              </a:ext>
            </a:extLst>
          </p:cNvPr>
          <p:cNvSpPr txBox="1"/>
          <p:nvPr/>
        </p:nvSpPr>
        <p:spPr>
          <a:xfrm>
            <a:off x="4921761" y="2151727"/>
            <a:ext cx="72653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40FF"/>
                </a:solidFill>
                <a:latin typeface="Bodoni 72 Book" pitchFamily="2" charset="0"/>
              </a:rPr>
              <a:t>Megan Edwards | International Sales Trainer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Bodoni 72 Book" pitchFamily="2" charset="0"/>
                <a:hlinkClick r:id="rId3"/>
              </a:rPr>
              <a:t>megan@devotedcreations.com</a:t>
            </a:r>
            <a:endParaRPr lang="en-US" sz="3200" dirty="0">
              <a:solidFill>
                <a:schemeClr val="bg1"/>
              </a:solidFill>
              <a:latin typeface="Bodoni 72 Book" pitchFamily="2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Bodoni 72 Book" pitchFamily="2" charset="0"/>
            </a:endParaRPr>
          </a:p>
          <a:p>
            <a:pPr algn="ctr"/>
            <a:r>
              <a:rPr lang="en-US" sz="3200" dirty="0">
                <a:solidFill>
                  <a:srgbClr val="FF40FF"/>
                </a:solidFill>
                <a:latin typeface="Bodoni 72 Book" pitchFamily="2" charset="0"/>
              </a:rPr>
              <a:t>Makayla Thomas| International Sales Trainer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Bodoni 72 Book" pitchFamily="2" charset="0"/>
                <a:hlinkClick r:id="rId4"/>
              </a:rPr>
              <a:t>makayla@devotedcreations.com</a:t>
            </a:r>
            <a:endParaRPr lang="en-US" sz="3200" dirty="0">
              <a:solidFill>
                <a:schemeClr val="bg1"/>
              </a:solidFill>
              <a:latin typeface="Bodoni 72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557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14070</TotalTime>
  <Words>389</Words>
  <Application>Microsoft Macintosh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ACADEMY ENGRAVED LET PLAIN:1.0</vt:lpstr>
      <vt:lpstr>Aptos</vt:lpstr>
      <vt:lpstr>Aptos Display</vt:lpstr>
      <vt:lpstr>Arial</vt:lpstr>
      <vt:lpstr>Bodoni 72 Book</vt:lpstr>
      <vt:lpstr>BODONI 72 OLDSTYLE BOOK</vt:lpstr>
      <vt:lpstr>Felix Titling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Cheers to 20 years</dc:title>
  <dc:creator>Megan Racine</dc:creator>
  <cp:lastModifiedBy>Megan Racine</cp:lastModifiedBy>
  <cp:revision>2</cp:revision>
  <dcterms:created xsi:type="dcterms:W3CDTF">2024-05-06T19:52:19Z</dcterms:created>
  <dcterms:modified xsi:type="dcterms:W3CDTF">2024-05-16T14:22:58Z</dcterms:modified>
</cp:coreProperties>
</file>