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11" r:id="rId2"/>
    <p:sldId id="257" r:id="rId3"/>
    <p:sldId id="808" r:id="rId4"/>
    <p:sldId id="787" r:id="rId5"/>
    <p:sldId id="788" r:id="rId6"/>
    <p:sldId id="789" r:id="rId7"/>
    <p:sldId id="786" r:id="rId8"/>
    <p:sldId id="785" r:id="rId9"/>
    <p:sldId id="801" r:id="rId10"/>
    <p:sldId id="784" r:id="rId11"/>
    <p:sldId id="782" r:id="rId12"/>
    <p:sldId id="778" r:id="rId13"/>
    <p:sldId id="780" r:id="rId14"/>
    <p:sldId id="262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47"/>
    <p:restoredTop sz="96197"/>
  </p:normalViewPr>
  <p:slideViewPr>
    <p:cSldViewPr snapToGrid="0">
      <p:cViewPr varScale="1">
        <p:scale>
          <a:sx n="68" d="100"/>
          <a:sy n="68" d="100"/>
        </p:scale>
        <p:origin x="24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AB81-1104-F09A-A2FD-028C81457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135F9-1D05-BDF6-93F7-558245897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52804-9349-3B0F-BCAD-77247AD4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26FB7-3BFF-687A-F704-ABC54C0F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453D8-CD7C-2FB3-6041-E8D13CCD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207C-F549-998B-B093-BF380C28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7D8B4-CA4B-E210-5301-DE621E257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0587A-8D6F-5CA1-BB8B-23918BF1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98D1C-561D-94A4-1DDE-E442647F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079FF-C497-7978-E2EA-5E5E7AC8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3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F4857-5C9C-315B-8401-2DAB5126D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B4DB9-881F-CE83-11EE-6EF43D907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6080C-70FD-0CD1-CEE3-83ACAD7F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54015-CD8B-F5C3-5400-A1EDF1F6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A92B-358D-1080-AE02-F171C77F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5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83C0-D497-C2F0-3389-9CFB9D47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029C4-F042-B8C7-6EAF-3B1F36593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EE7F0-6432-93D6-72A5-ABE10472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C155A-D6AF-391D-A476-08B1A45F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3C1CF-7EFD-DA90-C9B3-92E292AC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85AF-D8B3-B0DA-2448-0C789FA9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5884C-4A6D-ABB6-AF04-AC29C712B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BDE7-152A-A493-4B75-ECF06DF6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CBEC6-E0FF-1006-15DD-508EBC97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93B8-A674-9EDF-6EDB-E237F269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EEBD-2DCE-12CC-23FE-6709DA10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60C74-5888-03F7-0963-B18505A88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6BE72-466F-AC8B-0E62-99F5F5CC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A17EA-1862-8229-35A4-22BEDB13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8772B-2BA8-0016-AB80-94F91518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CDDEB-5D88-6A7E-2EBA-299873D8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3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FFD5-3DBA-7C01-E6C2-8F0DFEAD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EEDBF-AE44-68BF-C415-17B5917B6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08F57-63CA-3EDF-9677-8DA0025EE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181F-D018-97A8-D401-F85257D58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BE714-32AB-8267-9F9C-49C73D007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99524-E2DA-4DE8-BB8C-331A8033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02B9B9-9247-7BFF-99E3-DD377F39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E9324-0C8F-09E4-40AC-D0EF730D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BDB6-5D43-8C29-8CCF-802D84BD8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7505-2184-A2DC-E808-4D31AF1A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47363-FEA7-72BE-75C9-C96EF2F1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8DC41-71C0-7A0D-AFAA-6B1BA201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6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EBFCA-5A01-EAD3-E641-9913AAB4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61F1C-3FC4-492C-4D36-2E9658CC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A9792-A626-505F-088E-279E6FD0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5A35-E302-205C-02B7-6DE0F4F3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6116-825B-9D92-B65D-5DD71176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A8FD0-4444-40EF-5095-42CCE7F61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1726-BC8D-46E3-61B3-1AFCBB10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3C16C-6314-EF82-1778-63A45BD2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8862-B372-A5F1-8C54-CBE9FE99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3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11E0-DC9E-F17F-7C5D-DB33AF44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6AF1D-F034-1971-16DF-67AF5C9D9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4FB9F-C78F-EF30-CB03-43C6C1D8B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B0D89-58E0-D9D3-BB7E-7B040942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80CA8-FB23-4925-82E3-A72F699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648A5-9B93-56B0-5F66-C9D1D92E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9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288949-20AD-3114-41FF-4B137CE5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E8743-7F46-3B4B-9910-12D8C4B6C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51106-6B33-D411-86A8-403CCFA23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7A42AE-F85D-C84F-B526-8C7E93EE714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E308B-838D-80F9-CA9F-86DE3C035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AECD-2498-9C42-7F81-A804D6F0E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0572C-781E-4D4E-9601-24AE0B96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3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0C804-51C1-224A-97B0-916EA8CFA38E}"/>
              </a:ext>
            </a:extLst>
          </p:cNvPr>
          <p:cNvSpPr txBox="1"/>
          <p:nvPr/>
        </p:nvSpPr>
        <p:spPr>
          <a:xfrm>
            <a:off x="865414" y="5301343"/>
            <a:ext cx="1046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Felix Titling" pitchFamily="82" charset="77"/>
              </a:rPr>
              <a:t>If you liked that, you’ll love this!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ream&#10;&#10;Description automatically generated">
            <a:extLst>
              <a:ext uri="{FF2B5EF4-FFF2-40B4-BE49-F238E27FC236}">
                <a16:creationId xmlns:a16="http://schemas.microsoft.com/office/drawing/2014/main" id="{3D064B54-EF58-FB45-A876-0027F33EE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AB037849-B870-F944-BDC3-AC0284B3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505" y="1026729"/>
            <a:ext cx="1519612" cy="45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6BC2892-2416-CB40-BF51-83C6BDE4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23" y="2105186"/>
            <a:ext cx="3726084" cy="37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>
            <a:extLst>
              <a:ext uri="{FF2B5EF4-FFF2-40B4-BE49-F238E27FC236}">
                <a16:creationId xmlns:a16="http://schemas.microsoft.com/office/drawing/2014/main" id="{DD05D1D4-20DF-C049-803A-2CFF235603FB}"/>
              </a:ext>
            </a:extLst>
          </p:cNvPr>
          <p:cNvSpPr/>
          <p:nvPr/>
        </p:nvSpPr>
        <p:spPr>
          <a:xfrm>
            <a:off x="9406911" y="2691115"/>
            <a:ext cx="879676" cy="905719"/>
          </a:xfrm>
          <a:prstGeom prst="mathPlus">
            <a:avLst/>
          </a:prstGeom>
          <a:solidFill>
            <a:schemeClr val="tx1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qual 5">
            <a:extLst>
              <a:ext uri="{FF2B5EF4-FFF2-40B4-BE49-F238E27FC236}">
                <a16:creationId xmlns:a16="http://schemas.microsoft.com/office/drawing/2014/main" id="{7FE0FE9C-2E76-F64F-9F00-F0E9EB60B3D7}"/>
              </a:ext>
            </a:extLst>
          </p:cNvPr>
          <p:cNvSpPr/>
          <p:nvPr/>
        </p:nvSpPr>
        <p:spPr>
          <a:xfrm>
            <a:off x="4088594" y="2798181"/>
            <a:ext cx="949124" cy="691589"/>
          </a:xfrm>
          <a:prstGeom prst="mathEqual">
            <a:avLst/>
          </a:prstGeom>
          <a:solidFill>
            <a:schemeClr val="tx1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FC599-F0A1-2B4C-8E13-B54EF17B65B2}"/>
              </a:ext>
            </a:extLst>
          </p:cNvPr>
          <p:cNvSpPr txBox="1"/>
          <p:nvPr/>
        </p:nvSpPr>
        <p:spPr>
          <a:xfrm>
            <a:off x="4088594" y="549676"/>
            <a:ext cx="5117831" cy="954107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odoni 72 Book" pitchFamily="2" charset="0"/>
              </a:rPr>
              <a:t>Vacation Glowing &amp; Color Building Daily Moisturizer</a:t>
            </a:r>
          </a:p>
        </p:txBody>
      </p:sp>
    </p:spTree>
    <p:extLst>
      <p:ext uri="{BB962C8B-B14F-4D97-AF65-F5344CB8AC3E}">
        <p14:creationId xmlns:p14="http://schemas.microsoft.com/office/powerpoint/2010/main" val="126644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hampoo on a red surface&#10;&#10;Description automatically generated">
            <a:extLst>
              <a:ext uri="{FF2B5EF4-FFF2-40B4-BE49-F238E27FC236}">
                <a16:creationId xmlns:a16="http://schemas.microsoft.com/office/drawing/2014/main" id="{1D059AC8-F547-944F-B113-60D57923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0EC63028-8FCF-8D47-8B11-E9B87FC9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64" y="777713"/>
            <a:ext cx="2102996" cy="40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0A3D71C1-9292-A84E-A1D2-9D7029C3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253" y="578733"/>
            <a:ext cx="960369" cy="42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73769-74BE-BC4B-BA67-028298F82877}"/>
              </a:ext>
            </a:extLst>
          </p:cNvPr>
          <p:cNvSpPr txBox="1"/>
          <p:nvPr/>
        </p:nvSpPr>
        <p:spPr>
          <a:xfrm>
            <a:off x="3947392" y="2699794"/>
            <a:ext cx="3715049" cy="1754326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odoni 72 Book" pitchFamily="2" charset="0"/>
              </a:rPr>
              <a:t>Airbrush </a:t>
            </a:r>
            <a:r>
              <a:rPr lang="en-US" dirty="0" err="1">
                <a:latin typeface="Bodoni 72 Book" pitchFamily="2" charset="0"/>
              </a:rPr>
              <a:t>Luminizing</a:t>
            </a:r>
            <a:r>
              <a:rPr lang="en-US" dirty="0">
                <a:latin typeface="Bodoni 72 Book" pitchFamily="2" charset="0"/>
              </a:rPr>
              <a:t> Tint &amp; Tanner</a:t>
            </a:r>
          </a:p>
          <a:p>
            <a:r>
              <a:rPr lang="en-US" dirty="0">
                <a:latin typeface="Bodoni 72 Book" pitchFamily="2" charset="0"/>
              </a:rPr>
              <a:t>DHA Free</a:t>
            </a:r>
          </a:p>
          <a:p>
            <a:r>
              <a:rPr lang="en-US" dirty="0">
                <a:latin typeface="Bodoni 72 Book" pitchFamily="2" charset="0"/>
              </a:rPr>
              <a:t>Multi-Use &amp; BB Crème formula</a:t>
            </a:r>
          </a:p>
          <a:p>
            <a:r>
              <a:rPr lang="en-US" dirty="0">
                <a:latin typeface="Bodoni 72 Book" pitchFamily="2" charset="0"/>
              </a:rPr>
              <a:t>Cellulite fighting &amp; contouring formula</a:t>
            </a:r>
          </a:p>
          <a:p>
            <a:r>
              <a:rPr lang="en-US" dirty="0">
                <a:latin typeface="Bodoni 72 Book" pitchFamily="2" charset="0"/>
              </a:rPr>
              <a:t>Hydrating formula</a:t>
            </a:r>
          </a:p>
          <a:p>
            <a:r>
              <a:rPr lang="en-US" dirty="0">
                <a:latin typeface="Bodoni 72 Book" pitchFamily="2" charset="0"/>
              </a:rPr>
              <a:t>Quick absorbing</a:t>
            </a:r>
          </a:p>
        </p:txBody>
      </p:sp>
    </p:spTree>
    <p:extLst>
      <p:ext uri="{BB962C8B-B14F-4D97-AF65-F5344CB8AC3E}">
        <p14:creationId xmlns:p14="http://schemas.microsoft.com/office/powerpoint/2010/main" val="29343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ottle with white text&#10;&#10;Description automatically generated">
            <a:extLst>
              <a:ext uri="{FF2B5EF4-FFF2-40B4-BE49-F238E27FC236}">
                <a16:creationId xmlns:a16="http://schemas.microsoft.com/office/drawing/2014/main" id="{B02C3F16-F92B-8B42-BB30-16DD4EA2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59479365-CC91-194D-A374-30F9B2D5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78" y="487490"/>
            <a:ext cx="2171700" cy="322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FE1A885A-F5C2-0E05-330C-BD0518F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31" y="487490"/>
            <a:ext cx="2180671" cy="322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8F27349-B7F1-BE7C-4938-4F869738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55" y="487491"/>
            <a:ext cx="2171700" cy="32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1D41E-DE84-84B2-236C-BFCB1D7092E4}"/>
              </a:ext>
            </a:extLst>
          </p:cNvPr>
          <p:cNvSpPr txBox="1"/>
          <p:nvPr/>
        </p:nvSpPr>
        <p:spPr>
          <a:xfrm>
            <a:off x="6162010" y="4204497"/>
            <a:ext cx="3774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Triple dark bronzer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Color-correcting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Upgraded skincare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Hydrating natural oils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technology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">
            <a:extLst>
              <a:ext uri="{FF2B5EF4-FFF2-40B4-BE49-F238E27FC236}">
                <a16:creationId xmlns:a16="http://schemas.microsoft.com/office/drawing/2014/main" id="{6F881366-B07F-1748-9E80-6DC73FCD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AA63D904-5D77-6645-A36A-70DAE839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913" y="760712"/>
            <a:ext cx="1628776" cy="39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19734-83D5-3A14-42BA-7895D3C9090A}"/>
              </a:ext>
            </a:extLst>
          </p:cNvPr>
          <p:cNvSpPr txBox="1"/>
          <p:nvPr/>
        </p:nvSpPr>
        <p:spPr>
          <a:xfrm>
            <a:off x="4064729" y="1008025"/>
            <a:ext cx="3774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Cocoa &amp; Shea Butter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Upgraded skincare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MORE caramel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Skin energizing ingredients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Vanilla fragrance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Extreme hydration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22DD5AB-FD78-2F79-769E-3E8D5C44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39" y="1513837"/>
            <a:ext cx="1628775" cy="38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with gold and purple text&#10;&#10;Description automatically generated">
            <a:extLst>
              <a:ext uri="{FF2B5EF4-FFF2-40B4-BE49-F238E27FC236}">
                <a16:creationId xmlns:a16="http://schemas.microsoft.com/office/drawing/2014/main" id="{D30FAF42-4993-8448-9608-EFD13B70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8F3258C0-7C11-F047-8225-8429D6AD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640" y="1989458"/>
            <a:ext cx="1532367" cy="35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622560AA-38C4-7D4D-826C-D7C96460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79" y="2793518"/>
            <a:ext cx="1428074" cy="35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1DBAB3F-8BAB-6C59-4E9D-94E93112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64" y="516880"/>
            <a:ext cx="1814513" cy="36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62EE-7E16-FB7F-4264-4262B862D97F}"/>
              </a:ext>
            </a:extLst>
          </p:cNvPr>
          <p:cNvSpPr txBox="1"/>
          <p:nvPr/>
        </p:nvSpPr>
        <p:spPr>
          <a:xfrm>
            <a:off x="3882229" y="658341"/>
            <a:ext cx="3774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Coconut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Castor Oil for inflammation&amp; pore tightening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Natural bronzing shimmer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Soft golden fragrance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Upgraded skincare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5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Edwards|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C81D0724-2D12-EA91-8329-D212A69C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29C9AE-28C7-7B68-4A8C-F09F32C8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47" y="754804"/>
            <a:ext cx="1066800" cy="47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bottle&#10;&#10;Description automatically generated">
            <a:extLst>
              <a:ext uri="{FF2B5EF4-FFF2-40B4-BE49-F238E27FC236}">
                <a16:creationId xmlns:a16="http://schemas.microsoft.com/office/drawing/2014/main" id="{DE288372-F8FB-26D5-0D98-77FBB83CB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539" y="1314448"/>
            <a:ext cx="10668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7945E-7EC6-A9FE-A934-9AC28110CB4D}"/>
              </a:ext>
            </a:extLst>
          </p:cNvPr>
          <p:cNvSpPr txBox="1"/>
          <p:nvPr/>
        </p:nvSpPr>
        <p:spPr>
          <a:xfrm>
            <a:off x="6936864" y="2019299"/>
            <a:ext cx="4051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More skincare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More DHA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Formulated for sensitive skin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Hyaluronic Acid &amp; Vitamin C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3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">
            <a:extLst>
              <a:ext uri="{FF2B5EF4-FFF2-40B4-BE49-F238E27FC236}">
                <a16:creationId xmlns:a16="http://schemas.microsoft.com/office/drawing/2014/main" id="{B17C25B4-5EB0-9D47-B005-163EEF8F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DFF29E-31BE-DD41-A185-235C59F5A7CF}"/>
              </a:ext>
            </a:extLst>
          </p:cNvPr>
          <p:cNvSpPr txBox="1"/>
          <p:nvPr/>
        </p:nvSpPr>
        <p:spPr>
          <a:xfrm>
            <a:off x="3964481" y="671159"/>
            <a:ext cx="3560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Cellulite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Hybrid technology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Vitamin C Infused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Niacinamide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Vegan Collagen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Clean/fruity fragrance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54A249-E77C-990C-4169-F9086DAF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16" y="353053"/>
            <a:ext cx="1477550" cy="28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BD4610E-4DD3-A72F-3726-25372195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70" y="3200072"/>
            <a:ext cx="1466346" cy="28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E9A9B9A-1326-05BD-23A1-2008EB01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78" y="3553125"/>
            <a:ext cx="1481504" cy="28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BE6AF1C-0579-A209-8706-3D2C596B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23" y="867403"/>
            <a:ext cx="2172789" cy="30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1844DD5-5DCB-32F7-058E-460AD7B3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91" y="4022288"/>
            <a:ext cx="1156452" cy="23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51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perfume on a red and white background&#10;&#10;Description automatically generated">
            <a:extLst>
              <a:ext uri="{FF2B5EF4-FFF2-40B4-BE49-F238E27FC236}">
                <a16:creationId xmlns:a16="http://schemas.microsoft.com/office/drawing/2014/main" id="{F3C16C47-9B9F-AA4F-BAD0-3FBAAD4F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E5D2237-972F-4747-BE01-CFCF6168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44" y="1770339"/>
            <a:ext cx="1478652" cy="29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85B79F4-45F0-EE40-9E37-34E7BB68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27" y="3304041"/>
            <a:ext cx="784378" cy="30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3639F-0CD5-A9AE-55DB-8131CD3C32DC}"/>
              </a:ext>
            </a:extLst>
          </p:cNvPr>
          <p:cNvSpPr txBox="1"/>
          <p:nvPr/>
        </p:nvSpPr>
        <p:spPr>
          <a:xfrm>
            <a:off x="4303801" y="751343"/>
            <a:ext cx="43520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Unisex accelerator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Hybrid technology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Spray tan friendly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Hyaluronic Acid &amp; Ginger Root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Collagen producing peptides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ingredients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973400-30CE-78D9-DD51-E230AFD0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66" y="1073598"/>
            <a:ext cx="1466850" cy="29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F7D3B1C-0BF6-9900-AAF0-3F68079F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22" y="3135111"/>
            <a:ext cx="1262063" cy="25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">
            <a:extLst>
              <a:ext uri="{FF2B5EF4-FFF2-40B4-BE49-F238E27FC236}">
                <a16:creationId xmlns:a16="http://schemas.microsoft.com/office/drawing/2014/main" id="{3898F9D6-986C-454B-9FE3-612DAED6A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A93CC-9CD7-5429-5BA8-4406BFFE5653}"/>
              </a:ext>
            </a:extLst>
          </p:cNvPr>
          <p:cNvSpPr txBox="1"/>
          <p:nvPr/>
        </p:nvSpPr>
        <p:spPr>
          <a:xfrm>
            <a:off x="4124501" y="1423422"/>
            <a:ext cx="4352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BB Crème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ingredients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Antioxidant protection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Unisex fragrance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Hydrating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891AF3-5976-D537-A724-80F7A3A5F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55" y="1595649"/>
            <a:ext cx="1491145" cy="30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4783E0F-F875-65C4-8F5A-BDAEB427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676" y="1423422"/>
            <a:ext cx="1082499" cy="33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7AA4AFA-3540-6F0D-D6A6-73C5A664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97" y="2323462"/>
            <a:ext cx="108249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3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tanning lotion&#10;&#10;Description automatically generated">
            <a:extLst>
              <a:ext uri="{FF2B5EF4-FFF2-40B4-BE49-F238E27FC236}">
                <a16:creationId xmlns:a16="http://schemas.microsoft.com/office/drawing/2014/main" id="{1F74F020-2BE1-8E48-9214-575EE9DF2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2192263-E4FD-3842-A756-42A6D829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96" y="1855160"/>
            <a:ext cx="2113967" cy="43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6790894-9A2C-E04B-A1ED-26A36CCE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700" y="372312"/>
            <a:ext cx="2135967" cy="43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9DE62-0D9A-4AC4-0183-E3DF45B5DE42}"/>
              </a:ext>
            </a:extLst>
          </p:cNvPr>
          <p:cNvSpPr txBox="1"/>
          <p:nvPr/>
        </p:nvSpPr>
        <p:spPr>
          <a:xfrm>
            <a:off x="3919980" y="1172253"/>
            <a:ext cx="4352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Transfer resistant DHA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ingredients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Blue Tansy/Color-correcting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Unisex fragrance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Antioxidant &amp; electrolyte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bottle of tanning lotion&#10;&#10;Description automatically generated">
            <a:extLst>
              <a:ext uri="{FF2B5EF4-FFF2-40B4-BE49-F238E27FC236}">
                <a16:creationId xmlns:a16="http://schemas.microsoft.com/office/drawing/2014/main" id="{69DDC1A6-8328-0447-81C0-0E1CC140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7E105F7-5E70-6042-AA75-399FB82EA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542" y="590634"/>
            <a:ext cx="987525" cy="30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102291B-6036-1AA1-50B9-C6FFD180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65" y="2545688"/>
            <a:ext cx="927641" cy="28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5DB220E-7F56-02D7-8906-A73FF263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97" y="621852"/>
            <a:ext cx="2078361" cy="30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F35B5BA-4D19-5C29-E255-1860AC34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341" y="3303827"/>
            <a:ext cx="2078361" cy="30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458470-D456-F8AD-4CB3-5CD213FE297E}"/>
              </a:ext>
            </a:extLst>
          </p:cNvPr>
          <p:cNvSpPr txBox="1"/>
          <p:nvPr/>
        </p:nvSpPr>
        <p:spPr>
          <a:xfrm>
            <a:off x="3793223" y="1391526"/>
            <a:ext cx="4352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Skin softening pure accelerator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Formulated for dry skin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Skin tightening &amp; toning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Coconut Oil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ream tube&#10;&#10;Description automatically generated">
            <a:extLst>
              <a:ext uri="{FF2B5EF4-FFF2-40B4-BE49-F238E27FC236}">
                <a16:creationId xmlns:a16="http://schemas.microsoft.com/office/drawing/2014/main" id="{469D9D13-CCCF-9A49-BA67-620C6D37F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9E804E3-B19A-E948-B67B-DDFCCB0F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77" y="798653"/>
            <a:ext cx="1753565" cy="52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B6692D-0F43-AC79-9640-E38AECC4B6FA}"/>
              </a:ext>
            </a:extLst>
          </p:cNvPr>
          <p:cNvSpPr txBox="1"/>
          <p:nvPr/>
        </p:nvSpPr>
        <p:spPr>
          <a:xfrm>
            <a:off x="4283638" y="1120676"/>
            <a:ext cx="4352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Pure accelerator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Formulated for dry skin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Upgraded skincare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Anti-reddening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technology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tube with palm trees on it&#10;&#10;Description automatically generated">
            <a:extLst>
              <a:ext uri="{FF2B5EF4-FFF2-40B4-BE49-F238E27FC236}">
                <a16:creationId xmlns:a16="http://schemas.microsoft.com/office/drawing/2014/main" id="{26BB4B98-4C23-E04B-AB44-95A35BE3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6607357C-3402-F846-BEBB-622E6AD2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06" y="1239082"/>
            <a:ext cx="1327512" cy="39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B6C766FA-ABD2-5E4D-BDF2-405AC080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60" y="1239082"/>
            <a:ext cx="1327512" cy="39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99DC8E81-7FB1-C546-A908-69437CE4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264" y="1239082"/>
            <a:ext cx="1333025" cy="39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EF1132-E179-A98E-A49B-61CFCF655EB9}"/>
              </a:ext>
            </a:extLst>
          </p:cNvPr>
          <p:cNvSpPr txBox="1"/>
          <p:nvPr/>
        </p:nvSpPr>
        <p:spPr>
          <a:xfrm>
            <a:off x="3778077" y="1650162"/>
            <a:ext cx="3774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Extreme hydrating blend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Bronze boost complex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Upgraded skincare formula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Anti-aging technology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Electrolytes for skin barrier strengthening</a:t>
            </a:r>
          </a:p>
          <a:p>
            <a:pPr marL="194310" indent="-194310"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6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214</Words>
  <Application>Microsoft Macintosh PowerPoint</Application>
  <PresentationFormat>Widescreen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Bodoni 72 Book</vt:lpstr>
      <vt:lpstr>Felix Titling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2</cp:revision>
  <dcterms:created xsi:type="dcterms:W3CDTF">2024-03-19T17:03:03Z</dcterms:created>
  <dcterms:modified xsi:type="dcterms:W3CDTF">2024-03-20T14:40:01Z</dcterms:modified>
</cp:coreProperties>
</file>