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811" r:id="rId2"/>
    <p:sldId id="257" r:id="rId3"/>
    <p:sldId id="259" r:id="rId4"/>
    <p:sldId id="821" r:id="rId5"/>
    <p:sldId id="825" r:id="rId6"/>
    <p:sldId id="822" r:id="rId7"/>
    <p:sldId id="826" r:id="rId8"/>
    <p:sldId id="823" r:id="rId9"/>
    <p:sldId id="827" r:id="rId10"/>
    <p:sldId id="824" r:id="rId11"/>
    <p:sldId id="828" r:id="rId12"/>
    <p:sldId id="813" r:id="rId13"/>
    <p:sldId id="812" r:id="rId14"/>
    <p:sldId id="81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749"/>
    <p:restoredTop sz="94699"/>
  </p:normalViewPr>
  <p:slideViewPr>
    <p:cSldViewPr snapToGrid="0">
      <p:cViewPr varScale="1">
        <p:scale>
          <a:sx n="89" d="100"/>
          <a:sy n="89" d="100"/>
        </p:scale>
        <p:origin x="184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0BDC2-1AF5-A82E-BACC-A92933EAB1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72C7B0-8803-3638-2E6D-C45129F364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13F9BA-C1D1-7ECF-FD15-75771E55C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CA788-A914-804B-8A82-FCA9331C27C5}" type="datetimeFigureOut">
              <a:rPr lang="en-US" smtClean="0"/>
              <a:t>4/26/24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68A0E7-4C8B-6AA7-9A99-BF0976362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C0B47D-1FF4-73C9-16C9-9143604AE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22320-DA9E-084B-8F54-69B53647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741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8E0D5-3B09-1F09-709D-FD7138757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9A363F-B5DA-7689-DACE-F9B1680A17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DBDDDF-9796-9933-4C64-8D9F0BBC2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CA788-A914-804B-8A82-FCA9331C27C5}" type="datetimeFigureOut">
              <a:rPr lang="en-US" smtClean="0"/>
              <a:t>4/26/24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DD88BD-94DC-5C62-73EE-063F7731A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20B4D-509C-5EDE-907D-3ECFAF8AE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22320-DA9E-084B-8F54-69B53647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645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837E85-DB2E-AF36-5832-EA7F2CC2C0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98CC3D-79F8-90C3-31A7-6543B93AA5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C8AF0E-9584-83EB-3ADA-ED1ED2375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CA788-A914-804B-8A82-FCA9331C27C5}" type="datetimeFigureOut">
              <a:rPr lang="en-US" smtClean="0"/>
              <a:t>4/26/24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459C4D-35D7-F800-001C-E674E97D8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0AEF5E-469C-037D-7E68-79D4F12A4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22320-DA9E-084B-8F54-69B53647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149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1F03B-1683-C9E2-3158-EC58E99D5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04A90-395E-ED3C-A02B-84E076065B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AE9A6B-FC24-1B66-04D4-BFA417FC5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CA788-A914-804B-8A82-FCA9331C27C5}" type="datetimeFigureOut">
              <a:rPr lang="en-US" smtClean="0"/>
              <a:t>4/26/24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6B4EE0-C5D9-1DC9-D9A5-42D990DBE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DA6F72-B601-8B7B-1213-DFB8EF6DB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22320-DA9E-084B-8F54-69B53647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587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4CB19-100D-9542-451A-497FAA4DB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254BF9-8EAE-5264-2D7F-D32FFE7446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7AADA0-33B3-308A-01D3-57BE85526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CA788-A914-804B-8A82-FCA9331C27C5}" type="datetimeFigureOut">
              <a:rPr lang="en-US" smtClean="0"/>
              <a:t>4/26/24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B31BEC-485C-63A6-A08A-419EE380E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60D7F3-98E3-DD7F-367B-7C7CE9E97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22320-DA9E-084B-8F54-69B53647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684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18B05-CD9F-725A-3712-BDBA59B84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22A7C1-DE8E-EADC-059A-60793AA96C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AAEFF2-D29B-F2C9-F2EA-5C2D303533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DE6BDD-BD9B-7257-3302-68AB8E292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CA788-A914-804B-8A82-FCA9331C27C5}" type="datetimeFigureOut">
              <a:rPr lang="en-US" smtClean="0"/>
              <a:t>4/26/24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0CCE1F-0E5C-CBB3-9A98-F56B48E2B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A127C7-6764-133E-496B-A89B2CC46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22320-DA9E-084B-8F54-69B53647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167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56B33-F15E-1910-56EE-1E469658D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86BDED-2107-44F7-BF6B-257183F012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BDD872-FF0E-18A5-9AF9-0B8DCBCAB8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FF2942-544A-3651-ACD4-2BF36EA166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842F3C-9EC4-F4AB-D440-29B595A8CD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9FF56D-AA73-930D-D6C4-8D7C9DFF8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CA788-A914-804B-8A82-FCA9331C27C5}" type="datetimeFigureOut">
              <a:rPr lang="en-US" smtClean="0"/>
              <a:t>4/26/24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60E2D0-2449-FFE2-0089-855969294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A8F11A-327D-4E74-ACF1-D8EB24783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22320-DA9E-084B-8F54-69B53647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012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6E43D-6851-400A-E911-DCF370916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982DCE-292F-EDAB-283D-91BE8FD74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CA788-A914-804B-8A82-FCA9331C27C5}" type="datetimeFigureOut">
              <a:rPr lang="en-US" smtClean="0"/>
              <a:t>4/26/24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2AEA02-E2C9-F12D-9170-EDE494A9A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084180-B6DE-3305-1E8D-6988C97BE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22320-DA9E-084B-8F54-69B53647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307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293324-D5C1-9F78-E08D-63C7705C0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CA788-A914-804B-8A82-FCA9331C27C5}" type="datetimeFigureOut">
              <a:rPr lang="en-US" smtClean="0"/>
              <a:t>4/26/24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B2F561-4C08-EEF4-005A-8DBD5B2CA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7D4F58-7A0F-EDBC-FBD6-22893FA66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22320-DA9E-084B-8F54-69B53647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631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1F6F9-F6EC-5F3A-EF5B-AC5335264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166BD6-6AC8-0189-80CC-13FC37D079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CC9492-389D-4A8A-0EF0-C52F4AA2F8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BEA8BE-ED9A-F2F8-5E2A-A93CCD59F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CA788-A914-804B-8A82-FCA9331C27C5}" type="datetimeFigureOut">
              <a:rPr lang="en-US" smtClean="0"/>
              <a:t>4/26/24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514764-F48C-9A2E-7069-8DA40CCE2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87D7D3-1D8D-12D1-AC2F-7041D8A5F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22320-DA9E-084B-8F54-69B53647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09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C8A73-042D-A976-6F11-C71C39611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666FB2-54B5-0BD5-DB88-2BE03F6188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399AEB-9B4A-7687-94E4-A3B493719F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91A798-1049-68AC-E201-44F1126EF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CA788-A914-804B-8A82-FCA9331C27C5}" type="datetimeFigureOut">
              <a:rPr lang="en-US" smtClean="0"/>
              <a:t>4/26/24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C4BDC6-039D-5145-71F6-5C8DBA27E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069057-07A6-79A2-270D-F800F0AAA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22320-DA9E-084B-8F54-69B53647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606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534D52-2EF3-446B-B4E7-45C640C46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BB7884-0123-56E2-EDD6-378391C84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0EFBED-ED1E-528C-A66A-32B43FC3C9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0CA788-A914-804B-8A82-FCA9331C27C5}" type="datetimeFigureOut">
              <a:rPr lang="en-US" smtClean="0"/>
              <a:t>4/26/24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66AF7F-879E-ED9E-0F13-43DFA5A88E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E0DAC-FD7E-4E4F-EC4E-F6E9FD38B6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22320-DA9E-084B-8F54-69B53647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399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26" Type="http://schemas.openxmlformats.org/officeDocument/2006/relationships/image" Target="../media/image44.png"/><Relationship Id="rId3" Type="http://schemas.openxmlformats.org/officeDocument/2006/relationships/image" Target="../media/image19.png"/><Relationship Id="rId21" Type="http://schemas.openxmlformats.org/officeDocument/2006/relationships/image" Target="../media/image12.png"/><Relationship Id="rId7" Type="http://schemas.openxmlformats.org/officeDocument/2006/relationships/image" Target="../media/image29.png"/><Relationship Id="rId12" Type="http://schemas.openxmlformats.org/officeDocument/2006/relationships/image" Target="../media/image5.png"/><Relationship Id="rId17" Type="http://schemas.openxmlformats.org/officeDocument/2006/relationships/image" Target="../media/image38.png"/><Relationship Id="rId25" Type="http://schemas.openxmlformats.org/officeDocument/2006/relationships/image" Target="../media/image21.png"/><Relationship Id="rId2" Type="http://schemas.openxmlformats.org/officeDocument/2006/relationships/image" Target="../media/image2.jpg"/><Relationship Id="rId16" Type="http://schemas.openxmlformats.org/officeDocument/2006/relationships/image" Target="../media/image37.png"/><Relationship Id="rId20" Type="http://schemas.openxmlformats.org/officeDocument/2006/relationships/image" Target="../media/image40.png"/><Relationship Id="rId29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24" Type="http://schemas.openxmlformats.org/officeDocument/2006/relationships/image" Target="../media/image43.png"/><Relationship Id="rId5" Type="http://schemas.openxmlformats.org/officeDocument/2006/relationships/image" Target="../media/image27.png"/><Relationship Id="rId15" Type="http://schemas.openxmlformats.org/officeDocument/2006/relationships/image" Target="../media/image36.png"/><Relationship Id="rId23" Type="http://schemas.openxmlformats.org/officeDocument/2006/relationships/image" Target="../media/image42.png"/><Relationship Id="rId28" Type="http://schemas.openxmlformats.org/officeDocument/2006/relationships/image" Target="../media/image46.png"/><Relationship Id="rId10" Type="http://schemas.openxmlformats.org/officeDocument/2006/relationships/image" Target="../media/image32.png"/><Relationship Id="rId19" Type="http://schemas.openxmlformats.org/officeDocument/2006/relationships/image" Target="../media/image6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5.png"/><Relationship Id="rId22" Type="http://schemas.openxmlformats.org/officeDocument/2006/relationships/image" Target="../media/image41.png"/><Relationship Id="rId27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gracie@devotedcreations.com" TargetMode="External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11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nk background with white text&#10;&#10;Description automatically generated">
            <a:extLst>
              <a:ext uri="{FF2B5EF4-FFF2-40B4-BE49-F238E27FC236}">
                <a16:creationId xmlns:a16="http://schemas.microsoft.com/office/drawing/2014/main" id="{D67A460F-A3BC-4B44-BDF4-2BF06D49B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AF4BDC-F2F9-AFCE-1B3E-316BB3FBDB43}"/>
              </a:ext>
            </a:extLst>
          </p:cNvPr>
          <p:cNvSpPr txBox="1"/>
          <p:nvPr/>
        </p:nvSpPr>
        <p:spPr>
          <a:xfrm>
            <a:off x="544010" y="5125018"/>
            <a:ext cx="111232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Felix Titling" pitchFamily="82" charset="77"/>
              </a:rPr>
              <a:t>The Countdown to Summer</a:t>
            </a:r>
          </a:p>
        </p:txBody>
      </p:sp>
    </p:spTree>
    <p:extLst>
      <p:ext uri="{BB962C8B-B14F-4D97-AF65-F5344CB8AC3E}">
        <p14:creationId xmlns:p14="http://schemas.microsoft.com/office/powerpoint/2010/main" val="9528416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ular frame with purple and orange lines&#10;&#10;Description automatically generated">
            <a:extLst>
              <a:ext uri="{FF2B5EF4-FFF2-40B4-BE49-F238E27FC236}">
                <a16:creationId xmlns:a16="http://schemas.microsoft.com/office/drawing/2014/main" id="{FF92AF31-B73C-D4A9-C781-EB12CA315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B13120-1F5B-004C-9519-80790F0C907B}"/>
              </a:ext>
            </a:extLst>
          </p:cNvPr>
          <p:cNvSpPr txBox="1"/>
          <p:nvPr/>
        </p:nvSpPr>
        <p:spPr>
          <a:xfrm>
            <a:off x="1909822" y="787078"/>
            <a:ext cx="217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odoni 72 Book" pitchFamily="2" charset="0"/>
              </a:rPr>
              <a:t>Tiger Grass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8BEA7C-B287-D7DF-C931-C64975AD4D67}"/>
              </a:ext>
            </a:extLst>
          </p:cNvPr>
          <p:cNvSpPr txBox="1"/>
          <p:nvPr/>
        </p:nvSpPr>
        <p:spPr>
          <a:xfrm>
            <a:off x="7396227" y="787077"/>
            <a:ext cx="2885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odoni 72 Book" pitchFamily="2" charset="0"/>
              </a:rPr>
              <a:t>Cocoa &amp; Shea Butters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6FAD0A-5D28-499A-7A0F-E52F7613EBE6}"/>
              </a:ext>
            </a:extLst>
          </p:cNvPr>
          <p:cNvSpPr txBox="1"/>
          <p:nvPr/>
        </p:nvSpPr>
        <p:spPr>
          <a:xfrm>
            <a:off x="861861" y="1474144"/>
            <a:ext cx="427196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Bodoni 72 Book" pitchFamily="2" charset="0"/>
              </a:rPr>
              <a:t>Moisture in honey helps to reduce swelling, redness and provide nutrients and antibacterial properties to the skin</a:t>
            </a:r>
            <a:endParaRPr lang="en-US" sz="2800" dirty="0">
              <a:latin typeface="Bodoni 72 Book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963FB7-F931-3293-AFA1-2D20D749D4A5}"/>
              </a:ext>
            </a:extLst>
          </p:cNvPr>
          <p:cNvSpPr txBox="1"/>
          <p:nvPr/>
        </p:nvSpPr>
        <p:spPr>
          <a:xfrm>
            <a:off x="6811251" y="1490070"/>
            <a:ext cx="42719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Bodoni 72 Book" pitchFamily="2" charset="0"/>
              </a:rPr>
              <a:t>High in fatty acids that help to protect the skin and combat inflammation while maintaining hydration levels</a:t>
            </a:r>
            <a:endParaRPr lang="en-US" sz="2800" dirty="0">
              <a:latin typeface="Bodoni 72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387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ular frame with purple and orange lines&#10;&#10;Description automatically generated">
            <a:extLst>
              <a:ext uri="{FF2B5EF4-FFF2-40B4-BE49-F238E27FC236}">
                <a16:creationId xmlns:a16="http://schemas.microsoft.com/office/drawing/2014/main" id="{FF92AF31-B73C-D4A9-C781-EB12CA315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B13120-1F5B-004C-9519-80790F0C907B}"/>
              </a:ext>
            </a:extLst>
          </p:cNvPr>
          <p:cNvSpPr txBox="1"/>
          <p:nvPr/>
        </p:nvSpPr>
        <p:spPr>
          <a:xfrm>
            <a:off x="1909822" y="787078"/>
            <a:ext cx="217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odoni 72 Book" pitchFamily="2" charset="0"/>
              </a:rPr>
              <a:t>Tiger Grass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8BEA7C-B287-D7DF-C931-C64975AD4D67}"/>
              </a:ext>
            </a:extLst>
          </p:cNvPr>
          <p:cNvSpPr txBox="1"/>
          <p:nvPr/>
        </p:nvSpPr>
        <p:spPr>
          <a:xfrm>
            <a:off x="7396227" y="787077"/>
            <a:ext cx="2885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odoni 72 Book" pitchFamily="2" charset="0"/>
              </a:rPr>
              <a:t>Cocoa &amp; Shea Butters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B3988B6-DEBA-5436-06EC-92EA5FAC9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73" y="2069911"/>
            <a:ext cx="855154" cy="1760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441AEAD1-09A9-5B7D-68BB-3252ECDF6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703" y="316016"/>
            <a:ext cx="827294" cy="1690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2E384E91-5046-D19B-14FD-F7FFF8607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010" y="1308175"/>
            <a:ext cx="828392" cy="169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DC22CC-C9AB-AE8A-8380-618DC69E6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193" y="2669688"/>
            <a:ext cx="1015214" cy="207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ECD1AB19-9701-B63D-3329-58F02009E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86" y="774346"/>
            <a:ext cx="861490" cy="1765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D3EEE2A4-35E9-7989-FAF2-BB9476BB9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75" y="290086"/>
            <a:ext cx="863714" cy="1760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7D6BDAD8-AD10-9BE8-DC79-613683455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753" y="1826387"/>
            <a:ext cx="827294" cy="168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>
            <a:extLst>
              <a:ext uri="{FF2B5EF4-FFF2-40B4-BE49-F238E27FC236}">
                <a16:creationId xmlns:a16="http://schemas.microsoft.com/office/drawing/2014/main" id="{CECDAA85-3CBC-6AF4-2BDF-4D04C41FB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0801" y="2878565"/>
            <a:ext cx="971948" cy="198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>
            <a:extLst>
              <a:ext uri="{FF2B5EF4-FFF2-40B4-BE49-F238E27FC236}">
                <a16:creationId xmlns:a16="http://schemas.microsoft.com/office/drawing/2014/main" id="{15E248AF-D094-C4C6-7292-658D25971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3092" y="2580793"/>
            <a:ext cx="990112" cy="201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>
            <a:extLst>
              <a:ext uri="{FF2B5EF4-FFF2-40B4-BE49-F238E27FC236}">
                <a16:creationId xmlns:a16="http://schemas.microsoft.com/office/drawing/2014/main" id="{F1FB728B-2A22-72D7-B775-28BCEFD2F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6293" y="4726181"/>
            <a:ext cx="716901" cy="146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>
            <a:extLst>
              <a:ext uri="{FF2B5EF4-FFF2-40B4-BE49-F238E27FC236}">
                <a16:creationId xmlns:a16="http://schemas.microsoft.com/office/drawing/2014/main" id="{36FD4DBD-309F-61BF-E80F-58350E29E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235" y="4335291"/>
            <a:ext cx="619622" cy="1852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>
            <a:extLst>
              <a:ext uri="{FF2B5EF4-FFF2-40B4-BE49-F238E27FC236}">
                <a16:creationId xmlns:a16="http://schemas.microsoft.com/office/drawing/2014/main" id="{AB38B6D0-2C1E-4A07-2868-FA441B9B3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2155" y="2116352"/>
            <a:ext cx="687469" cy="200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>
            <a:extLst>
              <a:ext uri="{FF2B5EF4-FFF2-40B4-BE49-F238E27FC236}">
                <a16:creationId xmlns:a16="http://schemas.microsoft.com/office/drawing/2014/main" id="{57A98DD0-EB7E-7ACD-6843-4B77B3D9D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4891" y="1449360"/>
            <a:ext cx="596811" cy="1750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0" name="Picture 24">
            <a:extLst>
              <a:ext uri="{FF2B5EF4-FFF2-40B4-BE49-F238E27FC236}">
                <a16:creationId xmlns:a16="http://schemas.microsoft.com/office/drawing/2014/main" id="{9DCBF005-78B2-DC03-B56C-8C6290935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469" y="2842454"/>
            <a:ext cx="596263" cy="178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4">
            <a:extLst>
              <a:ext uri="{FF2B5EF4-FFF2-40B4-BE49-F238E27FC236}">
                <a16:creationId xmlns:a16="http://schemas.microsoft.com/office/drawing/2014/main" id="{B3DBA822-395E-BEDE-65A7-67026D2FF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974" y="4314870"/>
            <a:ext cx="586868" cy="1760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2" name="Picture 26">
            <a:extLst>
              <a:ext uri="{FF2B5EF4-FFF2-40B4-BE49-F238E27FC236}">
                <a16:creationId xmlns:a16="http://schemas.microsoft.com/office/drawing/2014/main" id="{136C49FF-E187-C647-799B-C95C927E9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7709" y="3376101"/>
            <a:ext cx="625845" cy="187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6">
            <a:extLst>
              <a:ext uri="{FF2B5EF4-FFF2-40B4-BE49-F238E27FC236}">
                <a16:creationId xmlns:a16="http://schemas.microsoft.com/office/drawing/2014/main" id="{187C7929-1A5C-D9D0-1E90-A8C35F30E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265" y="4328372"/>
            <a:ext cx="585094" cy="175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4" name="Picture 28">
            <a:extLst>
              <a:ext uri="{FF2B5EF4-FFF2-40B4-BE49-F238E27FC236}">
                <a16:creationId xmlns:a16="http://schemas.microsoft.com/office/drawing/2014/main" id="{8E939FEB-EA0D-DF8E-BEBF-AED3A4013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332" y="4282436"/>
            <a:ext cx="585654" cy="175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6" name="Picture 30">
            <a:extLst>
              <a:ext uri="{FF2B5EF4-FFF2-40B4-BE49-F238E27FC236}">
                <a16:creationId xmlns:a16="http://schemas.microsoft.com/office/drawing/2014/main" id="{BBE4CE81-E1FC-4C77-8403-17CCF584F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252" y="4186593"/>
            <a:ext cx="629627" cy="188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8" name="Picture 32">
            <a:extLst>
              <a:ext uri="{FF2B5EF4-FFF2-40B4-BE49-F238E27FC236}">
                <a16:creationId xmlns:a16="http://schemas.microsoft.com/office/drawing/2014/main" id="{CAFC7DEB-584B-994B-7BA8-DB995E4E1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994" y="4328371"/>
            <a:ext cx="585654" cy="175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0" name="Picture 34">
            <a:extLst>
              <a:ext uri="{FF2B5EF4-FFF2-40B4-BE49-F238E27FC236}">
                <a16:creationId xmlns:a16="http://schemas.microsoft.com/office/drawing/2014/main" id="{D97F85C6-262D-2B19-79A9-4C0A912DE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579" y="3565725"/>
            <a:ext cx="944502" cy="140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2" name="Picture 36">
            <a:extLst>
              <a:ext uri="{FF2B5EF4-FFF2-40B4-BE49-F238E27FC236}">
                <a16:creationId xmlns:a16="http://schemas.microsoft.com/office/drawing/2014/main" id="{49A86156-D28E-9914-45E1-86F21216E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886" y="1278757"/>
            <a:ext cx="964363" cy="1427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6">
            <a:extLst>
              <a:ext uri="{FF2B5EF4-FFF2-40B4-BE49-F238E27FC236}">
                <a16:creationId xmlns:a16="http://schemas.microsoft.com/office/drawing/2014/main" id="{F2BB205A-2AC2-9DE9-B1EC-621417523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770" y="2638632"/>
            <a:ext cx="1037866" cy="153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4" name="Picture 38">
            <a:extLst>
              <a:ext uri="{FF2B5EF4-FFF2-40B4-BE49-F238E27FC236}">
                <a16:creationId xmlns:a16="http://schemas.microsoft.com/office/drawing/2014/main" id="{AD66D9BA-ED60-83EF-52FF-057313367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053" y="4842911"/>
            <a:ext cx="565513" cy="1357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6" name="Picture 40">
            <a:extLst>
              <a:ext uri="{FF2B5EF4-FFF2-40B4-BE49-F238E27FC236}">
                <a16:creationId xmlns:a16="http://schemas.microsoft.com/office/drawing/2014/main" id="{459B2325-5D85-0615-4AC1-E4420C2CF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533" y="4728127"/>
            <a:ext cx="565923" cy="1363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8" name="Picture 42">
            <a:extLst>
              <a:ext uri="{FF2B5EF4-FFF2-40B4-BE49-F238E27FC236}">
                <a16:creationId xmlns:a16="http://schemas.microsoft.com/office/drawing/2014/main" id="{45BC3888-D87B-63BB-50A5-5441A78D8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3879" y="1204172"/>
            <a:ext cx="571711" cy="137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FC4D2ABA-9EB9-5010-77A4-A35C485F5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362" y="2442934"/>
            <a:ext cx="822020" cy="159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40" name="Picture 44">
            <a:extLst>
              <a:ext uri="{FF2B5EF4-FFF2-40B4-BE49-F238E27FC236}">
                <a16:creationId xmlns:a16="http://schemas.microsoft.com/office/drawing/2014/main" id="{4F5811AE-E117-9CA0-E7A0-D56F70440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6393" y="4219828"/>
            <a:ext cx="625845" cy="195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42" name="Picture 46">
            <a:extLst>
              <a:ext uri="{FF2B5EF4-FFF2-40B4-BE49-F238E27FC236}">
                <a16:creationId xmlns:a16="http://schemas.microsoft.com/office/drawing/2014/main" id="{A99A0592-F017-F461-1CD2-3096511AF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773" y="2116352"/>
            <a:ext cx="594048" cy="1851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44" name="Picture 48">
            <a:extLst>
              <a:ext uri="{FF2B5EF4-FFF2-40B4-BE49-F238E27FC236}">
                <a16:creationId xmlns:a16="http://schemas.microsoft.com/office/drawing/2014/main" id="{C11427BF-1975-3BE9-EFB5-E15C5D9EA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900" y="1919934"/>
            <a:ext cx="465375" cy="145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46" name="Picture 50">
            <a:extLst>
              <a:ext uri="{FF2B5EF4-FFF2-40B4-BE49-F238E27FC236}">
                <a16:creationId xmlns:a16="http://schemas.microsoft.com/office/drawing/2014/main" id="{524B65DD-DD6A-294A-6C50-4BEF4D932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8031" y="1292519"/>
            <a:ext cx="724132" cy="1708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0405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EAFD30-B287-39E8-6DCB-D7BF377E46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rectangular frame with purple and orange lines&#10;&#10;Description automatically generated">
            <a:extLst>
              <a:ext uri="{FF2B5EF4-FFF2-40B4-BE49-F238E27FC236}">
                <a16:creationId xmlns:a16="http://schemas.microsoft.com/office/drawing/2014/main" id="{930930D0-A9CB-BCB7-B35C-605D717F1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67F6EA-8B05-013C-6B90-65A61E202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Bodoni 72 Book" pitchFamily="2" charset="0"/>
              </a:rPr>
              <a:t>Start Planning Now!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885C74-5318-D075-BC8D-A5D7F796B9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6866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Bodoni 72 Book" pitchFamily="2" charset="0"/>
              </a:rPr>
              <a:t>Think of promos to run all summer, not just for the next month</a:t>
            </a:r>
          </a:p>
          <a:p>
            <a:r>
              <a:rPr lang="en-US" dirty="0">
                <a:latin typeface="Bodoni 72 Book" pitchFamily="2" charset="0"/>
              </a:rPr>
              <a:t>Holiday promos</a:t>
            </a:r>
          </a:p>
          <a:p>
            <a:pPr lvl="1"/>
            <a:r>
              <a:rPr lang="en-US" dirty="0">
                <a:latin typeface="Bodoni 72 Book" pitchFamily="2" charset="0"/>
              </a:rPr>
              <a:t>4</a:t>
            </a:r>
            <a:r>
              <a:rPr lang="en-US" baseline="30000" dirty="0">
                <a:latin typeface="Bodoni 72 Book" pitchFamily="2" charset="0"/>
              </a:rPr>
              <a:t>th</a:t>
            </a:r>
            <a:r>
              <a:rPr lang="en-US" dirty="0">
                <a:latin typeface="Bodoni 72 Book" pitchFamily="2" charset="0"/>
              </a:rPr>
              <a:t> of July, Memorial Day, Labor Day, Father’s Day</a:t>
            </a:r>
          </a:p>
          <a:p>
            <a:r>
              <a:rPr lang="en-US" dirty="0">
                <a:latin typeface="Bodoni 72 Book" pitchFamily="2" charset="0"/>
              </a:rPr>
              <a:t>Education!</a:t>
            </a:r>
          </a:p>
          <a:p>
            <a:pPr lvl="1"/>
            <a:r>
              <a:rPr lang="en-US" dirty="0">
                <a:latin typeface="Bodoni 72 Book" pitchFamily="2" charset="0"/>
              </a:rPr>
              <a:t>Indoor/outdoor products, spotlight ingredient research</a:t>
            </a:r>
          </a:p>
          <a:p>
            <a:r>
              <a:rPr lang="en-US" dirty="0">
                <a:latin typeface="Bodoni 72 Book" pitchFamily="2" charset="0"/>
              </a:rPr>
              <a:t>Refresh your space – add in new products to go with the season</a:t>
            </a:r>
          </a:p>
          <a:p>
            <a:r>
              <a:rPr lang="en-US" dirty="0">
                <a:latin typeface="Bodoni 72 Book" pitchFamily="2" charset="0"/>
              </a:rPr>
              <a:t>Highlight tan extenders and their benefits</a:t>
            </a:r>
          </a:p>
          <a:p>
            <a:r>
              <a:rPr lang="en-US" dirty="0">
                <a:latin typeface="Bodoni 72 Book" pitchFamily="2" charset="0"/>
              </a:rPr>
              <a:t>Think of ”impulse buy” products to add</a:t>
            </a:r>
          </a:p>
          <a:p>
            <a:r>
              <a:rPr lang="en-US" dirty="0">
                <a:latin typeface="Bodoni 72 Book" pitchFamily="2" charset="0"/>
              </a:rPr>
              <a:t>Deepen relationships with customers</a:t>
            </a:r>
          </a:p>
          <a:p>
            <a:r>
              <a:rPr lang="en-US" dirty="0">
                <a:latin typeface="Bodoni 72 Book" pitchFamily="2" charset="0"/>
              </a:rPr>
              <a:t>Build business relationships</a:t>
            </a:r>
          </a:p>
          <a:p>
            <a:endParaRPr lang="en-US" dirty="0">
              <a:latin typeface="Bodoni 72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9154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rectangular frame with purple and orange lines&#10;&#10;Description automatically generated">
            <a:extLst>
              <a:ext uri="{FF2B5EF4-FFF2-40B4-BE49-F238E27FC236}">
                <a16:creationId xmlns:a16="http://schemas.microsoft.com/office/drawing/2014/main" id="{4B51461F-8164-D8A9-A02B-1C3912DF0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C67AB2-8DEC-1754-AD42-50434897E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Bodoni 72 Book" pitchFamily="2" charset="0"/>
              </a:rPr>
              <a:t>Summer Promos!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479C7-BC4C-EAFA-5C6D-F6D7A51C2B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88119"/>
            <a:ext cx="5181600" cy="4351338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Bodoni 72 Book" pitchFamily="2" charset="0"/>
              </a:rPr>
              <a:t>Product of the month</a:t>
            </a:r>
          </a:p>
          <a:p>
            <a:r>
              <a:rPr lang="en-US" dirty="0">
                <a:latin typeface="Bodoni 72 Book" pitchFamily="2" charset="0"/>
              </a:rPr>
              <a:t>BOGO</a:t>
            </a:r>
          </a:p>
          <a:p>
            <a:r>
              <a:rPr lang="en-US" dirty="0">
                <a:latin typeface="Bodoni 72 Book" pitchFamily="2" charset="0"/>
              </a:rPr>
              <a:t>Summer ingredient spotlight</a:t>
            </a:r>
          </a:p>
          <a:p>
            <a:r>
              <a:rPr lang="en-US" dirty="0">
                <a:latin typeface="Bodoni 72 Book" pitchFamily="2" charset="0"/>
              </a:rPr>
              <a:t>Indoor/Outdoor products</a:t>
            </a:r>
          </a:p>
          <a:p>
            <a:r>
              <a:rPr lang="en-US" dirty="0">
                <a:latin typeface="Bodoni 72 Book" pitchFamily="2" charset="0"/>
              </a:rPr>
              <a:t>Run sales contests on slow moving products</a:t>
            </a:r>
          </a:p>
          <a:p>
            <a:r>
              <a:rPr lang="en-US" dirty="0">
                <a:latin typeface="Bodoni 72 Book" pitchFamily="2" charset="0"/>
              </a:rPr>
              <a:t>Tan until the end of the year sale</a:t>
            </a:r>
          </a:p>
          <a:p>
            <a:r>
              <a:rPr lang="en-US" dirty="0">
                <a:latin typeface="Bodoni 72 Book" pitchFamily="2" charset="0"/>
              </a:rPr>
              <a:t>Upgrade specials</a:t>
            </a:r>
          </a:p>
          <a:p>
            <a:r>
              <a:rPr lang="en-US" dirty="0">
                <a:latin typeface="Bodoni 72 Book" pitchFamily="2" charset="0"/>
              </a:rPr>
              <a:t>Try a new service for free</a:t>
            </a:r>
          </a:p>
          <a:p>
            <a:endParaRPr lang="en-US" dirty="0">
              <a:latin typeface="Bodoni 72 Book" pitchFamily="2" charset="0"/>
            </a:endParaRP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7E696452-18CD-F9DA-CF90-441531933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038" y="1690688"/>
            <a:ext cx="3947234" cy="3947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01821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blonde hair&#10;&#10;Description automatically generated">
            <a:extLst>
              <a:ext uri="{FF2B5EF4-FFF2-40B4-BE49-F238E27FC236}">
                <a16:creationId xmlns:a16="http://schemas.microsoft.com/office/drawing/2014/main" id="{D1C265CF-429C-DC48-8625-1ACAB9941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C60D3E-2AFC-1444-B805-37D281BEFBDD}"/>
              </a:ext>
            </a:extLst>
          </p:cNvPr>
          <p:cNvSpPr txBox="1"/>
          <p:nvPr/>
        </p:nvSpPr>
        <p:spPr>
          <a:xfrm>
            <a:off x="4877488" y="2557472"/>
            <a:ext cx="72653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40FF"/>
                </a:solidFill>
                <a:latin typeface="Bodoni 72 Book" pitchFamily="2" charset="0"/>
              </a:rPr>
              <a:t>Megan Edwards| International Sales Trainer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Bodoni 72 Book" pitchFamily="2" charset="0"/>
                <a:hlinkClick r:id="rId3"/>
              </a:rPr>
              <a:t>megan@devotedcreations.com</a:t>
            </a:r>
            <a:endParaRPr lang="en-US" sz="3200" dirty="0">
              <a:solidFill>
                <a:schemeClr val="bg1"/>
              </a:solidFill>
              <a:latin typeface="Bodoni 72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405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ular frame with purple and orange lines&#10;&#10;Description automatically generated">
            <a:extLst>
              <a:ext uri="{FF2B5EF4-FFF2-40B4-BE49-F238E27FC236}">
                <a16:creationId xmlns:a16="http://schemas.microsoft.com/office/drawing/2014/main" id="{E7ACD858-65EC-FBD3-A130-4D033ADF2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C0A264-4B4E-D536-96AB-91563568D7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1500" dirty="0">
                <a:latin typeface="Bodoni 72 Book" pitchFamily="2" charset="0"/>
              </a:rPr>
              <a:t>Summer begins in 55 </a:t>
            </a:r>
            <a:r>
              <a:rPr lang="en-US" sz="11500" dirty="0">
                <a:latin typeface="Bodoni 72 Book" pitchFamily="2" charset="0"/>
              </a:rPr>
              <a:t>days!</a:t>
            </a:r>
          </a:p>
        </p:txBody>
      </p:sp>
    </p:spTree>
    <p:extLst>
      <p:ext uri="{BB962C8B-B14F-4D97-AF65-F5344CB8AC3E}">
        <p14:creationId xmlns:p14="http://schemas.microsoft.com/office/powerpoint/2010/main" val="3667103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ular frame with purple and orange lines&#10;&#10;Description automatically generated">
            <a:extLst>
              <a:ext uri="{FF2B5EF4-FFF2-40B4-BE49-F238E27FC236}">
                <a16:creationId xmlns:a16="http://schemas.microsoft.com/office/drawing/2014/main" id="{FF92AF31-B73C-D4A9-C781-EB12CA315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3E5B70-AA55-0D7C-FAA2-46EA81C99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95137"/>
            <a:ext cx="10515598" cy="1325563"/>
          </a:xfrm>
        </p:spPr>
        <p:txBody>
          <a:bodyPr/>
          <a:lstStyle/>
          <a:p>
            <a:pPr algn="ctr"/>
            <a:r>
              <a:rPr lang="en-US" dirty="0">
                <a:latin typeface="Bodoni 72 Book" pitchFamily="2" charset="0"/>
              </a:rPr>
              <a:t>Ingredients for Summer Skin</a:t>
            </a:r>
          </a:p>
        </p:txBody>
      </p:sp>
      <p:pic>
        <p:nvPicPr>
          <p:cNvPr id="1026" name="Picture 2" descr="skincare for summer">
            <a:extLst>
              <a:ext uri="{FF2B5EF4-FFF2-40B4-BE49-F238E27FC236}">
                <a16:creationId xmlns:a16="http://schemas.microsoft.com/office/drawing/2014/main" id="{1028D13D-0D6C-5A0A-82F1-BBFC5B44C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207" y="2257063"/>
            <a:ext cx="4274916" cy="2523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7AC1EB8-C076-2EB3-6027-70574471159B}"/>
              </a:ext>
            </a:extLst>
          </p:cNvPr>
          <p:cNvSpPr txBox="1">
            <a:spLocks/>
          </p:cNvSpPr>
          <p:nvPr/>
        </p:nvSpPr>
        <p:spPr>
          <a:xfrm>
            <a:off x="7580399" y="1527857"/>
            <a:ext cx="2793357" cy="446315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Bodoni 72 Book" pitchFamily="2" charset="0"/>
              </a:rPr>
              <a:t>Witch Hazel</a:t>
            </a:r>
          </a:p>
          <a:p>
            <a:r>
              <a:rPr lang="en-US" dirty="0">
                <a:latin typeface="Bodoni 72 Book" pitchFamily="2" charset="0"/>
              </a:rPr>
              <a:t>Aloe Vera</a:t>
            </a:r>
          </a:p>
          <a:p>
            <a:r>
              <a:rPr lang="en-US" dirty="0">
                <a:latin typeface="Bodoni 72 Book" pitchFamily="2" charset="0"/>
              </a:rPr>
              <a:t>Marshmallow Root</a:t>
            </a:r>
          </a:p>
          <a:p>
            <a:r>
              <a:rPr lang="en-US" dirty="0">
                <a:latin typeface="Bodoni 72 Book" pitchFamily="2" charset="0"/>
              </a:rPr>
              <a:t>Honey Extract</a:t>
            </a:r>
          </a:p>
          <a:p>
            <a:r>
              <a:rPr lang="en-US" dirty="0">
                <a:latin typeface="Bodoni 72 Book" pitchFamily="2" charset="0"/>
              </a:rPr>
              <a:t>Coconut Milk</a:t>
            </a:r>
          </a:p>
          <a:p>
            <a:r>
              <a:rPr lang="en-US" dirty="0">
                <a:latin typeface="Bodoni 72 Book" pitchFamily="2" charset="0"/>
              </a:rPr>
              <a:t>Antioxidants</a:t>
            </a:r>
          </a:p>
          <a:p>
            <a:r>
              <a:rPr lang="en-US" dirty="0">
                <a:latin typeface="Bodoni 72 Book" pitchFamily="2" charset="0"/>
              </a:rPr>
              <a:t>SPF</a:t>
            </a:r>
          </a:p>
          <a:p>
            <a:r>
              <a:rPr lang="en-US" dirty="0">
                <a:latin typeface="Bodoni 72 Book" pitchFamily="2" charset="0"/>
              </a:rPr>
              <a:t>Hyaluronic Acid</a:t>
            </a:r>
          </a:p>
          <a:p>
            <a:r>
              <a:rPr lang="en-US" dirty="0">
                <a:latin typeface="Bodoni 72 Book" pitchFamily="2" charset="0"/>
              </a:rPr>
              <a:t>Tea Tree Oil</a:t>
            </a:r>
          </a:p>
          <a:p>
            <a:r>
              <a:rPr lang="en-US" dirty="0">
                <a:latin typeface="Bodoni 72 Book" pitchFamily="2" charset="0"/>
              </a:rPr>
              <a:t>Tiger Grass</a:t>
            </a:r>
          </a:p>
          <a:p>
            <a:r>
              <a:rPr lang="en-US" dirty="0">
                <a:latin typeface="Bodoni 72 Book" pitchFamily="2" charset="0"/>
              </a:rPr>
              <a:t>Cocoa &amp; Shea Butter</a:t>
            </a:r>
          </a:p>
        </p:txBody>
      </p:sp>
    </p:spTree>
    <p:extLst>
      <p:ext uri="{BB962C8B-B14F-4D97-AF65-F5344CB8AC3E}">
        <p14:creationId xmlns:p14="http://schemas.microsoft.com/office/powerpoint/2010/main" val="2666613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ular frame with purple and orange lines&#10;&#10;Description automatically generated">
            <a:extLst>
              <a:ext uri="{FF2B5EF4-FFF2-40B4-BE49-F238E27FC236}">
                <a16:creationId xmlns:a16="http://schemas.microsoft.com/office/drawing/2014/main" id="{FF92AF31-B73C-D4A9-C781-EB12CA315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B13120-1F5B-004C-9519-80790F0C907B}"/>
              </a:ext>
            </a:extLst>
          </p:cNvPr>
          <p:cNvSpPr txBox="1"/>
          <p:nvPr/>
        </p:nvSpPr>
        <p:spPr>
          <a:xfrm>
            <a:off x="1909822" y="787078"/>
            <a:ext cx="217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odoni 72 Book" pitchFamily="2" charset="0"/>
              </a:rPr>
              <a:t>Witch Hazel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8BEA7C-B287-D7DF-C931-C64975AD4D67}"/>
              </a:ext>
            </a:extLst>
          </p:cNvPr>
          <p:cNvSpPr txBox="1"/>
          <p:nvPr/>
        </p:nvSpPr>
        <p:spPr>
          <a:xfrm>
            <a:off x="7612287" y="787077"/>
            <a:ext cx="2669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odoni 72 Book" pitchFamily="2" charset="0"/>
              </a:rPr>
              <a:t>Marshmallow Extract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A065A9-4C55-81BF-51A2-F841A8993598}"/>
              </a:ext>
            </a:extLst>
          </p:cNvPr>
          <p:cNvSpPr txBox="1"/>
          <p:nvPr/>
        </p:nvSpPr>
        <p:spPr>
          <a:xfrm>
            <a:off x="861861" y="1474144"/>
            <a:ext cx="427196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Bodoni 72 Book" pitchFamily="2" charset="0"/>
              </a:rPr>
              <a:t>Anti-Inflammatory properties helps to alleviate pain and discomfort after sun exposure and speeds up the healing process</a:t>
            </a:r>
            <a:endParaRPr lang="en-US" sz="2800" dirty="0">
              <a:latin typeface="Bodoni 72 Book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2E88A3-B6F5-5802-8703-DC9B406D091F}"/>
              </a:ext>
            </a:extLst>
          </p:cNvPr>
          <p:cNvSpPr txBox="1"/>
          <p:nvPr/>
        </p:nvSpPr>
        <p:spPr>
          <a:xfrm>
            <a:off x="6811251" y="1490070"/>
            <a:ext cx="42719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Bodoni 72 Book" pitchFamily="2" charset="0"/>
              </a:rPr>
              <a:t>Forms a protective &amp; soothing barrier on the skin to treat signs of inflammation and increases moisture levels</a:t>
            </a:r>
            <a:endParaRPr lang="en-US" sz="2800" dirty="0">
              <a:latin typeface="Bodoni 72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561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ular frame with purple and orange lines&#10;&#10;Description automatically generated">
            <a:extLst>
              <a:ext uri="{FF2B5EF4-FFF2-40B4-BE49-F238E27FC236}">
                <a16:creationId xmlns:a16="http://schemas.microsoft.com/office/drawing/2014/main" id="{FF92AF31-B73C-D4A9-C781-EB12CA315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B13120-1F5B-004C-9519-80790F0C907B}"/>
              </a:ext>
            </a:extLst>
          </p:cNvPr>
          <p:cNvSpPr txBox="1"/>
          <p:nvPr/>
        </p:nvSpPr>
        <p:spPr>
          <a:xfrm>
            <a:off x="1909822" y="787078"/>
            <a:ext cx="217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odoni 72 Book" pitchFamily="2" charset="0"/>
              </a:rPr>
              <a:t>Witch Hazel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8BEA7C-B287-D7DF-C931-C64975AD4D67}"/>
              </a:ext>
            </a:extLst>
          </p:cNvPr>
          <p:cNvSpPr txBox="1"/>
          <p:nvPr/>
        </p:nvSpPr>
        <p:spPr>
          <a:xfrm>
            <a:off x="7612287" y="787077"/>
            <a:ext cx="2669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odoni 72 Book" pitchFamily="2" charset="0"/>
              </a:rPr>
              <a:t>Marshmallow Extract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8B99CE77-CF8E-8077-9D03-0DB5FE08B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76" y="1248742"/>
            <a:ext cx="1119660" cy="229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8">
            <a:extLst>
              <a:ext uri="{FF2B5EF4-FFF2-40B4-BE49-F238E27FC236}">
                <a16:creationId xmlns:a16="http://schemas.microsoft.com/office/drawing/2014/main" id="{50E0569F-C944-B643-33BA-CD080E377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785" y="1840798"/>
            <a:ext cx="827968" cy="247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2">
            <a:extLst>
              <a:ext uri="{FF2B5EF4-FFF2-40B4-BE49-F238E27FC236}">
                <a16:creationId xmlns:a16="http://schemas.microsoft.com/office/drawing/2014/main" id="{652A42BF-117A-D46A-41AD-FDD7CBD4D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738" y="2868140"/>
            <a:ext cx="904959" cy="2714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52CD1010-4D72-CBE5-9AFD-D8C813610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447" y="2807991"/>
            <a:ext cx="1156291" cy="277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5CE536CC-D87F-7C61-7DD3-E9320A9B0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765" y="1721014"/>
            <a:ext cx="829546" cy="2714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6AD81F-AA83-A9C8-C30A-7296820A0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5053" y="1703079"/>
            <a:ext cx="1327867" cy="312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0F75ED57-A43B-37DC-754F-1DE67FBE6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9675" y="1703077"/>
            <a:ext cx="1332928" cy="312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>
            <a:extLst>
              <a:ext uri="{FF2B5EF4-FFF2-40B4-BE49-F238E27FC236}">
                <a16:creationId xmlns:a16="http://schemas.microsoft.com/office/drawing/2014/main" id="{959FC453-889D-04C5-04DC-7261A71E0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11" y="1721014"/>
            <a:ext cx="1309687" cy="307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03900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ular frame with purple and orange lines&#10;&#10;Description automatically generated">
            <a:extLst>
              <a:ext uri="{FF2B5EF4-FFF2-40B4-BE49-F238E27FC236}">
                <a16:creationId xmlns:a16="http://schemas.microsoft.com/office/drawing/2014/main" id="{FF92AF31-B73C-D4A9-C781-EB12CA315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B13120-1F5B-004C-9519-80790F0C907B}"/>
              </a:ext>
            </a:extLst>
          </p:cNvPr>
          <p:cNvSpPr txBox="1"/>
          <p:nvPr/>
        </p:nvSpPr>
        <p:spPr>
          <a:xfrm>
            <a:off x="1909822" y="787078"/>
            <a:ext cx="217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odoni 72 Book" pitchFamily="2" charset="0"/>
              </a:rPr>
              <a:t>Honey Extract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8BEA7C-B287-D7DF-C931-C64975AD4D67}"/>
              </a:ext>
            </a:extLst>
          </p:cNvPr>
          <p:cNvSpPr txBox="1"/>
          <p:nvPr/>
        </p:nvSpPr>
        <p:spPr>
          <a:xfrm>
            <a:off x="7612287" y="787077"/>
            <a:ext cx="2669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odoni 72 Book" pitchFamily="2" charset="0"/>
              </a:rPr>
              <a:t>Coconut Milk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88B362-0AA6-5990-3BF5-8E213EBF3D06}"/>
              </a:ext>
            </a:extLst>
          </p:cNvPr>
          <p:cNvSpPr txBox="1"/>
          <p:nvPr/>
        </p:nvSpPr>
        <p:spPr>
          <a:xfrm>
            <a:off x="861861" y="1474144"/>
            <a:ext cx="427196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Bodoni 72 Book" pitchFamily="2" charset="0"/>
              </a:rPr>
              <a:t>Moisture in honey helps to reduce swelling, redness and provide nutrients and antibacterial properties to the skin</a:t>
            </a:r>
            <a:endParaRPr lang="en-US" sz="2800" dirty="0">
              <a:latin typeface="Bodoni 72 Book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934A3C-5F4C-BB03-D70A-0830091373E7}"/>
              </a:ext>
            </a:extLst>
          </p:cNvPr>
          <p:cNvSpPr txBox="1"/>
          <p:nvPr/>
        </p:nvSpPr>
        <p:spPr>
          <a:xfrm>
            <a:off x="6811251" y="1490070"/>
            <a:ext cx="42719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Bodoni 72 Book" pitchFamily="2" charset="0"/>
              </a:rPr>
              <a:t>Contains fatty acids that help to reduce itchiness, discomfort &amp; inflammation on the skin</a:t>
            </a:r>
            <a:endParaRPr lang="en-US" sz="2800" dirty="0">
              <a:latin typeface="Bodoni 72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2513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ular frame with purple and orange lines&#10;&#10;Description automatically generated">
            <a:extLst>
              <a:ext uri="{FF2B5EF4-FFF2-40B4-BE49-F238E27FC236}">
                <a16:creationId xmlns:a16="http://schemas.microsoft.com/office/drawing/2014/main" id="{FF92AF31-B73C-D4A9-C781-EB12CA315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B13120-1F5B-004C-9519-80790F0C907B}"/>
              </a:ext>
            </a:extLst>
          </p:cNvPr>
          <p:cNvSpPr txBox="1"/>
          <p:nvPr/>
        </p:nvSpPr>
        <p:spPr>
          <a:xfrm>
            <a:off x="1909822" y="787078"/>
            <a:ext cx="217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odoni 72 Book" pitchFamily="2" charset="0"/>
              </a:rPr>
              <a:t>Honey Extract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8BEA7C-B287-D7DF-C931-C64975AD4D67}"/>
              </a:ext>
            </a:extLst>
          </p:cNvPr>
          <p:cNvSpPr txBox="1"/>
          <p:nvPr/>
        </p:nvSpPr>
        <p:spPr>
          <a:xfrm>
            <a:off x="7612287" y="787077"/>
            <a:ext cx="2669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odoni 72 Book" pitchFamily="2" charset="0"/>
              </a:rPr>
              <a:t>Coconut Milk</a:t>
            </a:r>
          </a:p>
        </p:txBody>
      </p:sp>
      <p:pic>
        <p:nvPicPr>
          <p:cNvPr id="2" name="Picture 36">
            <a:extLst>
              <a:ext uri="{FF2B5EF4-FFF2-40B4-BE49-F238E27FC236}">
                <a16:creationId xmlns:a16="http://schemas.microsoft.com/office/drawing/2014/main" id="{44985C07-7077-9CEF-F53A-A0CE5AA3F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7471" y="1340262"/>
            <a:ext cx="1474545" cy="2183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68A2C423-5B4D-11DF-155D-DCA5BDA8A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392" y="1499978"/>
            <a:ext cx="1028370" cy="1964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F6D43115-FCF1-B8FC-1718-AF73D26FF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663" y="3185003"/>
            <a:ext cx="908813" cy="2832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C0D98695-4F79-3A4F-A3D6-08928028F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2355" y="3523276"/>
            <a:ext cx="1003742" cy="232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0954A6AF-B0AA-EE99-5B22-F0C64D267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069" y="1248742"/>
            <a:ext cx="1162590" cy="269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>
            <a:extLst>
              <a:ext uri="{FF2B5EF4-FFF2-40B4-BE49-F238E27FC236}">
                <a16:creationId xmlns:a16="http://schemas.microsoft.com/office/drawing/2014/main" id="{84A6ABBF-7006-096A-1CC0-324E4D370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942" y="1850694"/>
            <a:ext cx="1573553" cy="370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6">
            <a:extLst>
              <a:ext uri="{FF2B5EF4-FFF2-40B4-BE49-F238E27FC236}">
                <a16:creationId xmlns:a16="http://schemas.microsoft.com/office/drawing/2014/main" id="{B0342B5D-5DF3-AA0D-4865-4849410BC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812" y="2356802"/>
            <a:ext cx="723166" cy="319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>
            <a:extLst>
              <a:ext uri="{FF2B5EF4-FFF2-40B4-BE49-F238E27FC236}">
                <a16:creationId xmlns:a16="http://schemas.microsoft.com/office/drawing/2014/main" id="{BED4E87D-3B41-E65D-7567-04F6427D4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25" y="1864742"/>
            <a:ext cx="1573553" cy="368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68DE525F-A23E-C220-A811-4C1052287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2734" y="3308640"/>
            <a:ext cx="1162591" cy="2734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2470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ular frame with purple and orange lines&#10;&#10;Description automatically generated">
            <a:extLst>
              <a:ext uri="{FF2B5EF4-FFF2-40B4-BE49-F238E27FC236}">
                <a16:creationId xmlns:a16="http://schemas.microsoft.com/office/drawing/2014/main" id="{FF92AF31-B73C-D4A9-C781-EB12CA315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B13120-1F5B-004C-9519-80790F0C907B}"/>
              </a:ext>
            </a:extLst>
          </p:cNvPr>
          <p:cNvSpPr txBox="1"/>
          <p:nvPr/>
        </p:nvSpPr>
        <p:spPr>
          <a:xfrm>
            <a:off x="1909822" y="787078"/>
            <a:ext cx="217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odoni 72 Book" pitchFamily="2" charset="0"/>
              </a:rPr>
              <a:t>Hyaluronic Acid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8BEA7C-B287-D7DF-C931-C64975AD4D67}"/>
              </a:ext>
            </a:extLst>
          </p:cNvPr>
          <p:cNvSpPr txBox="1"/>
          <p:nvPr/>
        </p:nvSpPr>
        <p:spPr>
          <a:xfrm>
            <a:off x="7612287" y="787077"/>
            <a:ext cx="2669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odoni 72 Book" pitchFamily="2" charset="0"/>
              </a:rPr>
              <a:t>Tea Tree Oil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DE90FA-718F-9BD5-AC2D-70491EA3923C}"/>
              </a:ext>
            </a:extLst>
          </p:cNvPr>
          <p:cNvSpPr txBox="1"/>
          <p:nvPr/>
        </p:nvSpPr>
        <p:spPr>
          <a:xfrm>
            <a:off x="861861" y="1474144"/>
            <a:ext cx="42719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Bodoni 72 Book" pitchFamily="2" charset="0"/>
              </a:rPr>
              <a:t>Hydrates the skin, promotes cell renewal and combats signs of aging</a:t>
            </a:r>
            <a:endParaRPr lang="en-US" sz="2800" dirty="0">
              <a:latin typeface="Bodoni 72 Book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F8B4D5-5DBD-562D-70E4-9B8430163A5B}"/>
              </a:ext>
            </a:extLst>
          </p:cNvPr>
          <p:cNvSpPr txBox="1"/>
          <p:nvPr/>
        </p:nvSpPr>
        <p:spPr>
          <a:xfrm>
            <a:off x="6811251" y="1490070"/>
            <a:ext cx="42719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Bodoni 72 Book" pitchFamily="2" charset="0"/>
              </a:rPr>
              <a:t>Tissue regenerator as it helps to promote new cell growth for anti-aging</a:t>
            </a:r>
            <a:endParaRPr lang="en-US" sz="2800" dirty="0">
              <a:latin typeface="Bodoni 72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2851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ular frame with purple and orange lines&#10;&#10;Description automatically generated">
            <a:extLst>
              <a:ext uri="{FF2B5EF4-FFF2-40B4-BE49-F238E27FC236}">
                <a16:creationId xmlns:a16="http://schemas.microsoft.com/office/drawing/2014/main" id="{FF92AF31-B73C-D4A9-C781-EB12CA315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B13120-1F5B-004C-9519-80790F0C907B}"/>
              </a:ext>
            </a:extLst>
          </p:cNvPr>
          <p:cNvSpPr txBox="1"/>
          <p:nvPr/>
        </p:nvSpPr>
        <p:spPr>
          <a:xfrm>
            <a:off x="1909822" y="787078"/>
            <a:ext cx="217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odoni 72 Book" pitchFamily="2" charset="0"/>
              </a:rPr>
              <a:t>Hyaluronic Acid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8BEA7C-B287-D7DF-C931-C64975AD4D67}"/>
              </a:ext>
            </a:extLst>
          </p:cNvPr>
          <p:cNvSpPr txBox="1"/>
          <p:nvPr/>
        </p:nvSpPr>
        <p:spPr>
          <a:xfrm>
            <a:off x="7612287" y="787077"/>
            <a:ext cx="2669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odoni 72 Book" pitchFamily="2" charset="0"/>
              </a:rPr>
              <a:t>Tea Tree Oil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A46DCB2-9244-E681-390B-4F917F0B4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07" y="1339634"/>
            <a:ext cx="1256316" cy="2586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E7007FF7-DA0B-7F27-B323-90393FB40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047" y="1574212"/>
            <a:ext cx="1539135" cy="316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C43AFA3E-CE87-CD0D-28C3-9659CA5FE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579" y="1386828"/>
            <a:ext cx="1256315" cy="256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8963DEE6-21CE-1886-F829-5C302127C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916" y="1442449"/>
            <a:ext cx="1320599" cy="256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A34BC84C-E52A-F6F7-EEC2-D2F13E5E0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212" y="2828925"/>
            <a:ext cx="1022230" cy="297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0E548E49-8963-7C6B-7FE2-4843FBF94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2770" y="1574213"/>
            <a:ext cx="1087959" cy="316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23110536-A86E-ECE0-9035-B48D6610C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182" y="3541583"/>
            <a:ext cx="544178" cy="240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8539A5DB-1CB3-7497-B91F-3A684E8BF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57" y="3541583"/>
            <a:ext cx="544178" cy="240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>
            <a:extLst>
              <a:ext uri="{FF2B5EF4-FFF2-40B4-BE49-F238E27FC236}">
                <a16:creationId xmlns:a16="http://schemas.microsoft.com/office/drawing/2014/main" id="{D08B1958-CC6C-3586-1A6B-52EDBC0A7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098" y="3541583"/>
            <a:ext cx="544178" cy="240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>
            <a:extLst>
              <a:ext uri="{FF2B5EF4-FFF2-40B4-BE49-F238E27FC236}">
                <a16:creationId xmlns:a16="http://schemas.microsoft.com/office/drawing/2014/main" id="{B043365C-59E9-7D28-32E6-13A470A58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66" y="3541583"/>
            <a:ext cx="544178" cy="240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60735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5683</TotalTime>
  <Words>328</Words>
  <Application>Microsoft Macintosh PowerPoint</Application>
  <PresentationFormat>Widescreen</PresentationFormat>
  <Paragraphs>60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Bodoni 72 Book</vt:lpstr>
      <vt:lpstr>Bodoni 72 Book</vt:lpstr>
      <vt:lpstr>Calibri</vt:lpstr>
      <vt:lpstr>Calibri Light</vt:lpstr>
      <vt:lpstr>Felix Titling</vt:lpstr>
      <vt:lpstr>Office Theme</vt:lpstr>
      <vt:lpstr>PowerPoint Presentation</vt:lpstr>
      <vt:lpstr>PowerPoint Presentation</vt:lpstr>
      <vt:lpstr>Ingredients for Summer Skin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Start Planning Now!</vt:lpstr>
      <vt:lpstr>Summer Promos!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Megan Racine</dc:creator>
  <cp:lastModifiedBy>Megan Racine</cp:lastModifiedBy>
  <cp:revision>5</cp:revision>
  <dcterms:created xsi:type="dcterms:W3CDTF">2024-03-04T22:01:16Z</dcterms:created>
  <dcterms:modified xsi:type="dcterms:W3CDTF">2024-04-26T16:29:51Z</dcterms:modified>
</cp:coreProperties>
</file>