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811" r:id="rId2"/>
    <p:sldId id="259" r:id="rId3"/>
    <p:sldId id="874" r:id="rId4"/>
    <p:sldId id="876" r:id="rId5"/>
    <p:sldId id="877" r:id="rId6"/>
    <p:sldId id="875" r:id="rId7"/>
    <p:sldId id="878" r:id="rId8"/>
    <p:sldId id="8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7"/>
    <p:restoredTop sz="94648"/>
  </p:normalViewPr>
  <p:slideViewPr>
    <p:cSldViewPr snapToGrid="0">
      <p:cViewPr varScale="1">
        <p:scale>
          <a:sx n="87" d="100"/>
          <a:sy n="87" d="100"/>
        </p:scale>
        <p:origin x="208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7BB9-4DD4-48BC-EC75-052A947AB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EF70E-8B4B-4E73-2C91-8EB0F3EB3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5CE8A-C2C0-E64E-9FA6-F844ABF3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83F69-34AF-A2A0-30AB-F69F6400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BB20B-03C9-A728-2E7F-2CD244C2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1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D800-EC9E-28C4-2A3C-A4233B94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D3CB6-AAA3-4A7D-91FD-E0E804E2C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0353F-5C77-02EB-17DF-07072AE1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D08A9-F24E-C432-E08B-08C240B0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2BFF0-9F87-7834-0555-DE12EC16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5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07005A-2C83-9F84-C860-8E457AB62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A2069-EDD4-4EAC-09A5-E3EA6E9B8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89CEA-89F2-1094-5EBB-9D7432C0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2D568-C8A6-CE3B-C1D3-DBAE144FC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FEB43-F3C1-AE18-F66B-D4636115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1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2FB01-145A-5CB0-E25C-C89DBA25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9CF60-5E66-A956-5E8D-09FB3BA00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05EA-6732-A5D4-3283-78E33004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D89B-89F8-FC4B-95DA-FE76DF4B4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6AA3E-F92F-90ED-D431-288D40F0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3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D982-C6DC-9A55-BB20-7AC39A7E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7A90E-7398-0A27-1CC9-74F214ADB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884F8-4B16-CDEE-58B5-A0738023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1E46B-CB70-5943-34FD-CECA6315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E47F9-64F2-39A5-A8F0-25A96D62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1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D84F8-FFF5-8BBD-67AF-FB64E917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E6512-0692-FEA1-09F7-DAC8A4901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5135E-40EA-9097-8478-2B3E1FB97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D78E2-33CD-4D3F-0B2D-161B28105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62AF4-0BF1-7B42-C4F4-82FB3412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73FA1-A67D-456F-FC62-44BAF7E6E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1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6D11-4D6E-E281-9CBE-BFA324D0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DF1EA-C0A1-FC88-C49B-ED3003445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C3FFF-4257-E0DF-0EA2-9A8DB6E9E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04DCC4-D98C-8F8E-E29A-C55A7FA32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5CA381-F6E5-FD49-DC8D-79377ACDF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594CD-123D-2332-5B3D-E24B194A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6/4/24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D96464-0F52-0BFB-D7C3-A02550F6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95DDA9-0CDC-BEEC-B498-ACA4FBD4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B2F5-1A89-05BD-791C-3F46B3D1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B0E6F-8304-944A-4D1F-36EDBE94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A4576-5956-2EC6-5019-A5D74E947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0C4D2-C2EB-7028-9DE0-F64E885D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D035E4-E9D3-3ABB-B3A1-E41A2A1A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6/4/24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0D8ECA-5E90-1D57-2ECC-3239D496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73565-EDF8-9671-3BF0-E73DA3F0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1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C688-881F-4506-52C6-C5B087E0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5A586-49C1-83B0-674C-FCB0BDAC5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056C9-336C-3581-163A-5E8380D40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E2C80-C12D-B9D9-1B0E-C6CD51F6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9CB87-EECD-4815-445C-06ED8E4B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7DE1C-8669-9578-8691-3D8BDD2C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B479-5F37-AA79-30B5-853EEC5D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9E6D6-8A29-13A2-B52B-3CBD4D255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34F2F-E3AF-BA7B-EBB0-016A6A52F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25589-87E5-EB3C-AAEB-C39F2B30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053A-7551-0247-9172-10458CD2CF66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C1473-7865-030D-13BE-3C104BD2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D1E36-8406-2BCA-EC2B-BC0B5792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4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DC55B-587C-24D7-E2A7-18CE5505E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4D476-18F5-8EEA-BA80-B9B1E4B7F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08BCB-292E-1BB2-B7A6-5D7C9DF76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3053A-7551-0247-9172-10458CD2CF66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0A7A3-2C06-0D98-A7EE-413CE1CA4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20F0E-D0C6-30B1-4FE4-F6B682495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C8EC5E-BFF6-8248-8F50-F412A2426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4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egan@devotedcreations.com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background with white text&#10;&#10;Description automatically generated">
            <a:extLst>
              <a:ext uri="{FF2B5EF4-FFF2-40B4-BE49-F238E27FC236}">
                <a16:creationId xmlns:a16="http://schemas.microsoft.com/office/drawing/2014/main" id="{D67A460F-A3BC-4B44-BDF4-2BF06D49B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D0C804-51C1-224A-97B0-916EA8CFA38E}"/>
              </a:ext>
            </a:extLst>
          </p:cNvPr>
          <p:cNvSpPr txBox="1"/>
          <p:nvPr/>
        </p:nvSpPr>
        <p:spPr>
          <a:xfrm>
            <a:off x="865414" y="4855828"/>
            <a:ext cx="10461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Felix Titling" pitchFamily="82" charset="77"/>
              </a:rPr>
              <a:t>National Cucumber &amp; Mango Month</a:t>
            </a:r>
          </a:p>
        </p:txBody>
      </p:sp>
    </p:spTree>
    <p:extLst>
      <p:ext uri="{BB962C8B-B14F-4D97-AF65-F5344CB8AC3E}">
        <p14:creationId xmlns:p14="http://schemas.microsoft.com/office/powerpoint/2010/main" val="95284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F4AEA020-F47C-4D8F-B20C-E5BDB814A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F1B4F53-9EA9-F09C-51AC-5AB4ABDCD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12" r="-2" b="15111"/>
          <a:stretch/>
        </p:blipFill>
        <p:spPr bwMode="auto">
          <a:xfrm>
            <a:off x="1005840" y="545007"/>
            <a:ext cx="4990352" cy="28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04CD972-8BC8-3C71-6DCA-9B185228E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2" b="21039"/>
          <a:stretch/>
        </p:blipFill>
        <p:spPr bwMode="auto">
          <a:xfrm>
            <a:off x="6184526" y="545007"/>
            <a:ext cx="4990352" cy="28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F75B0853-0203-3700-BFFA-8BE31F374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3" r="-1" b="40196"/>
          <a:stretch/>
        </p:blipFill>
        <p:spPr bwMode="auto">
          <a:xfrm>
            <a:off x="1005840" y="3518539"/>
            <a:ext cx="4990352" cy="278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EA0248A7-2684-167A-B656-5421B84A9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r="1" b="21802"/>
          <a:stretch/>
        </p:blipFill>
        <p:spPr bwMode="auto">
          <a:xfrm>
            <a:off x="6184526" y="3518539"/>
            <a:ext cx="4990352" cy="278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79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9582360-2FA7-B5A6-8821-AA424265F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1" r="1" b="4517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D8786-B213-4DAA-9DBD-C4B818863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925"/>
            <a:ext cx="10515600" cy="5495038"/>
          </a:xfrm>
        </p:spPr>
        <p:txBody>
          <a:bodyPr>
            <a:normAutofit/>
          </a:bodyPr>
          <a:lstStyle/>
          <a:p>
            <a:r>
              <a:rPr lang="en-US" dirty="0">
                <a:latin typeface="Bodoni 72 Oldstyle Book" pitchFamily="2" charset="0"/>
              </a:rPr>
              <a:t>Mango Extract &amp; </a:t>
            </a:r>
            <a:r>
              <a:rPr lang="en-US" dirty="0">
                <a:solidFill>
                  <a:srgbClr val="FF40FF"/>
                </a:solidFill>
                <a:latin typeface="Bodoni 72 Oldstyle Book" pitchFamily="2" charset="0"/>
              </a:rPr>
              <a:t>Mango Butter</a:t>
            </a:r>
          </a:p>
          <a:p>
            <a:pPr lvl="1"/>
            <a:r>
              <a:rPr lang="en-US" dirty="0">
                <a:latin typeface="Bodoni 72 Oldstyle Book" pitchFamily="2" charset="0"/>
              </a:rPr>
              <a:t>Butter comes from the seed</a:t>
            </a:r>
          </a:p>
          <a:p>
            <a:pPr lvl="1"/>
            <a:r>
              <a:rPr lang="en-US" dirty="0">
                <a:latin typeface="Bodoni 72 Oldstyle Book" pitchFamily="2" charset="0"/>
              </a:rPr>
              <a:t>Extract comes from the skin</a:t>
            </a:r>
          </a:p>
          <a:p>
            <a:r>
              <a:rPr lang="en-US" dirty="0">
                <a:latin typeface="Bodoni 72 Oldstyle Book" pitchFamily="2" charset="0"/>
              </a:rPr>
              <a:t>Contains antioxidant properties that helps to fight against free radicals and prevent cellular damage to the skin</a:t>
            </a:r>
          </a:p>
          <a:p>
            <a:r>
              <a:rPr lang="en-US" dirty="0">
                <a:latin typeface="Bodoni 72 Oldstyle Book" pitchFamily="2" charset="0"/>
              </a:rPr>
              <a:t>Provides a preventative action on wrinkles, fine lines &amp; other signs of skin sagging as it protects against collagen &amp; elastin degradation</a:t>
            </a:r>
          </a:p>
          <a:p>
            <a:r>
              <a:rPr lang="en-US" dirty="0">
                <a:latin typeface="Bodoni 72 Oldstyle Book" pitchFamily="2" charset="0"/>
              </a:rPr>
              <a:t>Strengthens the skin’s natural barrier</a:t>
            </a:r>
          </a:p>
          <a:p>
            <a:r>
              <a:rPr lang="en-US" dirty="0">
                <a:latin typeface="Bodoni 72 Oldstyle Book" pitchFamily="2" charset="0"/>
              </a:rPr>
              <a:t>Contributes to the restoration of a broken barrier to maintain skin hydration</a:t>
            </a:r>
          </a:p>
          <a:p>
            <a:r>
              <a:rPr lang="en-US" dirty="0">
                <a:latin typeface="Bodoni 72 Oldstyle Book" pitchFamily="2" charset="0"/>
              </a:rPr>
              <a:t>Anti-inflammatory benefits for those with sensitive or dry skin</a:t>
            </a:r>
          </a:p>
          <a:p>
            <a:r>
              <a:rPr lang="en-US" dirty="0">
                <a:latin typeface="Bodoni 72 Oldstyle Book" pitchFamily="2" charset="0"/>
              </a:rPr>
              <a:t>Helps to heal signs of hyperpigmentation</a:t>
            </a:r>
          </a:p>
          <a:p>
            <a:endParaRPr lang="en-US" dirty="0">
              <a:latin typeface="Bodoni 72 Oldstyle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8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9582360-2FA7-B5A6-8821-AA424265F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1" r="1" b="4517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D8786-B213-4DAA-9DBD-C4B818863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925"/>
            <a:ext cx="10515600" cy="54950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40FF"/>
                </a:solidFill>
                <a:latin typeface="Bodoni 72 Oldstyle Book" pitchFamily="2" charset="0"/>
              </a:rPr>
              <a:t>Mango Extract </a:t>
            </a:r>
            <a:r>
              <a:rPr lang="en-US" dirty="0">
                <a:latin typeface="Bodoni 72 Oldstyle Book" pitchFamily="2" charset="0"/>
              </a:rPr>
              <a:t>&amp; Mango Butter</a:t>
            </a:r>
          </a:p>
          <a:p>
            <a:pPr lvl="1"/>
            <a:r>
              <a:rPr lang="en-US" dirty="0">
                <a:latin typeface="Bodoni 72 Oldstyle Book" pitchFamily="2" charset="0"/>
              </a:rPr>
              <a:t>Butter comes from the seed</a:t>
            </a:r>
          </a:p>
          <a:p>
            <a:pPr lvl="1"/>
            <a:r>
              <a:rPr lang="en-US" dirty="0">
                <a:latin typeface="Bodoni 72 Oldstyle Book" pitchFamily="2" charset="0"/>
              </a:rPr>
              <a:t>Extract comes from the skin</a:t>
            </a:r>
          </a:p>
          <a:p>
            <a:r>
              <a:rPr lang="en-US" dirty="0">
                <a:latin typeface="Bodoni 72 Oldstyle Book" pitchFamily="2" charset="0"/>
              </a:rPr>
              <a:t>Helps to improve skin’s uneven tone &amp; texture</a:t>
            </a:r>
          </a:p>
          <a:p>
            <a:r>
              <a:rPr lang="en-US" dirty="0">
                <a:latin typeface="Bodoni 72 Oldstyle Book" pitchFamily="2" charset="0"/>
              </a:rPr>
              <a:t>Provides astringent properties to the skin to work against acne formations</a:t>
            </a:r>
          </a:p>
          <a:p>
            <a:r>
              <a:rPr lang="en-US" dirty="0">
                <a:latin typeface="Bodoni 72 Oldstyle Book" pitchFamily="2" charset="0"/>
              </a:rPr>
              <a:t>Helps to remove dead skin cell buildup for healthier looking skin</a:t>
            </a:r>
          </a:p>
          <a:p>
            <a:r>
              <a:rPr lang="en-US" dirty="0">
                <a:latin typeface="Bodoni 72 Oldstyle Book" pitchFamily="2" charset="0"/>
              </a:rPr>
              <a:t>Can help reduce dark spots and hyperpigmentation</a:t>
            </a:r>
          </a:p>
          <a:p>
            <a:r>
              <a:rPr lang="en-US" dirty="0">
                <a:latin typeface="Bodoni 72 Oldstyle Book" pitchFamily="2" charset="0"/>
              </a:rPr>
              <a:t>Helps improve collagen production</a:t>
            </a:r>
          </a:p>
          <a:p>
            <a:r>
              <a:rPr lang="en-US" dirty="0">
                <a:latin typeface="Bodoni 72 Oldstyle Book" pitchFamily="2" charset="0"/>
              </a:rPr>
              <a:t>Gives the skin a natural glowing effect</a:t>
            </a:r>
          </a:p>
          <a:p>
            <a:endParaRPr lang="en-US" dirty="0">
              <a:latin typeface="Bodoni 72 Oldstyle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3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frame with purple and orange lines&#10;&#10;Description automatically generated">
            <a:extLst>
              <a:ext uri="{FF2B5EF4-FFF2-40B4-BE49-F238E27FC236}">
                <a16:creationId xmlns:a16="http://schemas.microsoft.com/office/drawing/2014/main" id="{35117215-01B2-72F7-FCF7-B7868C9CA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5" name="Picture 4" descr="A screenshot of a white text&#10;&#10;Description automatically generated">
            <a:extLst>
              <a:ext uri="{FF2B5EF4-FFF2-40B4-BE49-F238E27FC236}">
                <a16:creationId xmlns:a16="http://schemas.microsoft.com/office/drawing/2014/main" id="{5B7D067D-AC08-DB41-BC7F-9E07EB176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559328"/>
            <a:ext cx="10905066" cy="4989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9455E2-D7B2-088E-8C13-0235F047E1FA}"/>
              </a:ext>
            </a:extLst>
          </p:cNvPr>
          <p:cNvSpPr txBox="1"/>
          <p:nvPr/>
        </p:nvSpPr>
        <p:spPr>
          <a:xfrm>
            <a:off x="7973682" y="5522948"/>
            <a:ext cx="389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www.herbaldynamicsbeauty.com</a:t>
            </a:r>
            <a:r>
              <a:rPr lang="en-US" sz="800" dirty="0"/>
              <a:t>/blogs/herbal-dynamics-beauty/10-amazing-benefits-of-mango-for-skin-health#:~:text=Mango%20extract%20is%20a%20wonderful,regularly%20to%20avoid%20further%20breakouts.</a:t>
            </a:r>
          </a:p>
        </p:txBody>
      </p:sp>
    </p:spTree>
    <p:extLst>
      <p:ext uri="{BB962C8B-B14F-4D97-AF65-F5344CB8AC3E}">
        <p14:creationId xmlns:p14="http://schemas.microsoft.com/office/powerpoint/2010/main" val="9769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cumber slices in a glass with bubbles&#10;&#10;Description automatically generated">
            <a:extLst>
              <a:ext uri="{FF2B5EF4-FFF2-40B4-BE49-F238E27FC236}">
                <a16:creationId xmlns:a16="http://schemas.microsoft.com/office/drawing/2014/main" id="{3410EBEB-59CD-07CF-0DB0-9113E01FC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1" b="2718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A5611-16DF-B16F-D0E2-BBEAD356A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1161"/>
            <a:ext cx="10515600" cy="5365802"/>
          </a:xfrm>
        </p:spPr>
        <p:txBody>
          <a:bodyPr/>
          <a:lstStyle/>
          <a:p>
            <a:r>
              <a:rPr lang="en-US" dirty="0">
                <a:latin typeface="Bodoni 72 Oldstyle Book" pitchFamily="2" charset="0"/>
              </a:rPr>
              <a:t>Cucumbers help the body feel refreshed</a:t>
            </a:r>
          </a:p>
          <a:p>
            <a:r>
              <a:rPr lang="en-US" dirty="0">
                <a:latin typeface="Bodoni 72 Oldstyle Book" pitchFamily="2" charset="0"/>
              </a:rPr>
              <a:t>A water-based skincare ingredient and a natural source of AHA</a:t>
            </a:r>
          </a:p>
          <a:p>
            <a:pPr lvl="1"/>
            <a:r>
              <a:rPr lang="en-US" dirty="0">
                <a:latin typeface="Bodoni 72 Oldstyle Book" pitchFamily="2" charset="0"/>
              </a:rPr>
              <a:t>Helps get rid of dead skin cells and clogged pores for a clear complexion</a:t>
            </a:r>
          </a:p>
          <a:p>
            <a:r>
              <a:rPr lang="en-US" dirty="0">
                <a:latin typeface="Bodoni 72 Oldstyle Book" pitchFamily="2" charset="0"/>
              </a:rPr>
              <a:t>Naturally cooling &amp; anti-inflammatory for sensitive or irritated skin</a:t>
            </a:r>
          </a:p>
          <a:p>
            <a:r>
              <a:rPr lang="en-US" dirty="0">
                <a:latin typeface="Bodoni 72 Oldstyle Book" pitchFamily="2" charset="0"/>
              </a:rPr>
              <a:t>Helps to control oil production</a:t>
            </a:r>
          </a:p>
          <a:p>
            <a:r>
              <a:rPr lang="en-US" dirty="0">
                <a:latin typeface="Bodoni 72 Oldstyle Book" pitchFamily="2" charset="0"/>
              </a:rPr>
              <a:t>Can help even skin tone</a:t>
            </a:r>
          </a:p>
          <a:p>
            <a:r>
              <a:rPr lang="en-US" dirty="0">
                <a:latin typeface="Bodoni 72 Oldstyle Book" pitchFamily="2" charset="0"/>
              </a:rPr>
              <a:t>High in antioxidants, nutrients and minerals to help strengthen the skin’s barrier</a:t>
            </a:r>
          </a:p>
          <a:p>
            <a:r>
              <a:rPr lang="en-US" dirty="0">
                <a:latin typeface="Bodoni 72 Oldstyle Book" pitchFamily="2" charset="0"/>
              </a:rPr>
              <a:t>Natural source of water to help keep the skin at ample hydration levels</a:t>
            </a:r>
          </a:p>
          <a:p>
            <a:r>
              <a:rPr lang="en-US" dirty="0">
                <a:latin typeface="Bodoni 72 Oldstyle Book" pitchFamily="2" charset="0"/>
              </a:rPr>
              <a:t>Creates an instant glowing effect on the skin</a:t>
            </a:r>
          </a:p>
        </p:txBody>
      </p:sp>
    </p:spTree>
    <p:extLst>
      <p:ext uri="{BB962C8B-B14F-4D97-AF65-F5344CB8AC3E}">
        <p14:creationId xmlns:p14="http://schemas.microsoft.com/office/powerpoint/2010/main" val="277677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frame with purple and orange lines&#10;&#10;Description automatically generated">
            <a:extLst>
              <a:ext uri="{FF2B5EF4-FFF2-40B4-BE49-F238E27FC236}">
                <a16:creationId xmlns:a16="http://schemas.microsoft.com/office/drawing/2014/main" id="{35117215-01B2-72F7-FCF7-B7868C9CA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E5895-B064-6CF8-3C3E-9BC8710F2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19280"/>
            <a:ext cx="5157787" cy="823912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40FF"/>
                </a:solidFill>
                <a:latin typeface="ACADEMY ENGRAVED LET PLAIN:1.0" panose="02000000000000000000" pitchFamily="2" charset="0"/>
              </a:rPr>
              <a:t>Products with Mango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8DA9C-22F9-E5A6-E66B-F2F15EA48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443192"/>
            <a:ext cx="5157787" cy="3684588"/>
          </a:xfrm>
        </p:spPr>
        <p:txBody>
          <a:bodyPr/>
          <a:lstStyle/>
          <a:p>
            <a:r>
              <a:rPr lang="en-US" dirty="0">
                <a:latin typeface="Bodoni 72 Book" pitchFamily="2" charset="0"/>
              </a:rPr>
              <a:t>White 2 Bronze Butter</a:t>
            </a:r>
          </a:p>
          <a:p>
            <a:r>
              <a:rPr lang="en-US" dirty="0">
                <a:latin typeface="Bodoni 72 Book" pitchFamily="2" charset="0"/>
              </a:rPr>
              <a:t>Ride or Tide</a:t>
            </a:r>
          </a:p>
          <a:p>
            <a:r>
              <a:rPr lang="en-US" dirty="0">
                <a:latin typeface="Bodoni 72 Book" pitchFamily="2" charset="0"/>
              </a:rPr>
              <a:t>HIM Surf</a:t>
            </a:r>
          </a:p>
          <a:p>
            <a:r>
              <a:rPr lang="en-US" dirty="0">
                <a:latin typeface="Bodoni 72 Book" pitchFamily="2" charset="0"/>
              </a:rPr>
              <a:t>Barbados Blues</a:t>
            </a:r>
          </a:p>
          <a:p>
            <a:r>
              <a:rPr lang="en-US" dirty="0">
                <a:latin typeface="Bodoni 72 Book" pitchFamily="2" charset="0"/>
              </a:rPr>
              <a:t>Hemp</a:t>
            </a:r>
            <a:r>
              <a:rPr lang="en-US" dirty="0">
                <a:latin typeface="Bodoni 72 Book" pitchFamily="2" charset="0"/>
              </a:rPr>
              <a:t> IQ Original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60FCE6-9830-C7EF-62F8-7D5F53129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19280"/>
            <a:ext cx="5183188" cy="823912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40FF"/>
                </a:solidFill>
                <a:latin typeface="ACADEMY ENGRAVED LET PLAIN:1.0" panose="02000000000000000000" pitchFamily="2" charset="0"/>
              </a:rPr>
              <a:t>Products with Cucumber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9111FA-7372-5054-CF27-0DDD6D63F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43192"/>
            <a:ext cx="5183188" cy="3684588"/>
          </a:xfrm>
        </p:spPr>
        <p:txBody>
          <a:bodyPr/>
          <a:lstStyle/>
          <a:p>
            <a:r>
              <a:rPr lang="en-US" dirty="0">
                <a:latin typeface="Bodoni 72 Book" pitchFamily="2" charset="0"/>
              </a:rPr>
              <a:t>Electric Aura</a:t>
            </a:r>
          </a:p>
          <a:p>
            <a:r>
              <a:rPr lang="en-US" dirty="0">
                <a:latin typeface="Bodoni 72 Book" pitchFamily="2" charset="0"/>
              </a:rPr>
              <a:t>Turquoise</a:t>
            </a:r>
            <a:r>
              <a:rPr lang="en-US" dirty="0">
                <a:latin typeface="Bodoni 72 Book" pitchFamily="2" charset="0"/>
              </a:rPr>
              <a:t> Temptation</a:t>
            </a:r>
          </a:p>
          <a:p>
            <a:r>
              <a:rPr lang="en-US" dirty="0">
                <a:latin typeface="Bodoni 72 Book" pitchFamily="2" charset="0"/>
              </a:rPr>
              <a:t>Dare to be Dark</a:t>
            </a:r>
          </a:p>
          <a:p>
            <a:r>
              <a:rPr lang="en-US" dirty="0">
                <a:latin typeface="Bodoni 72 Book" pitchFamily="2" charset="0"/>
              </a:rPr>
              <a:t>Barefoot Beachwood</a:t>
            </a:r>
          </a:p>
          <a:p>
            <a:r>
              <a:rPr lang="en-US" dirty="0">
                <a:latin typeface="Bodoni 72 Book" pitchFamily="2" charset="0"/>
              </a:rPr>
              <a:t>Saltwater</a:t>
            </a:r>
            <a:r>
              <a:rPr lang="en-US" dirty="0">
                <a:latin typeface="Bodoni 72 Book" pitchFamily="2" charset="0"/>
              </a:rPr>
              <a:t> Sundays</a:t>
            </a:r>
          </a:p>
          <a:p>
            <a:r>
              <a:rPr lang="en-US" dirty="0">
                <a:latin typeface="Bodoni 72 Book" pitchFamily="2" charset="0"/>
              </a:rPr>
              <a:t>Seaside Sunset</a:t>
            </a:r>
            <a:endParaRPr lang="en-US" dirty="0">
              <a:latin typeface="Bodoni 72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2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blonde hair&#10;&#10;Description automatically generated">
            <a:extLst>
              <a:ext uri="{FF2B5EF4-FFF2-40B4-BE49-F238E27FC236}">
                <a16:creationId xmlns:a16="http://schemas.microsoft.com/office/drawing/2014/main" id="{D1C265CF-429C-DC48-8625-1ACAB9941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C60D3E-2AFC-1444-B805-37D281BEFBDD}"/>
              </a:ext>
            </a:extLst>
          </p:cNvPr>
          <p:cNvSpPr txBox="1"/>
          <p:nvPr/>
        </p:nvSpPr>
        <p:spPr>
          <a:xfrm>
            <a:off x="4921761" y="2151727"/>
            <a:ext cx="7265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40FF"/>
                </a:solidFill>
                <a:latin typeface="Bodoni 72 Book" pitchFamily="2" charset="0"/>
              </a:rPr>
              <a:t>Megan Edwards | International Sales Trainer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72 Book" pitchFamily="2" charset="0"/>
                <a:hlinkClick r:id="rId3"/>
              </a:rPr>
              <a:t>megan@devotedcreations.com</a:t>
            </a:r>
            <a:endParaRPr lang="en-US" sz="3200" dirty="0">
              <a:solidFill>
                <a:schemeClr val="bg1"/>
              </a:solidFill>
              <a:latin typeface="Bodoni 72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5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14107</TotalTime>
  <Words>319</Words>
  <Application>Microsoft Macintosh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ACADEMY ENGRAVED LET PLAIN:1.0</vt:lpstr>
      <vt:lpstr>Aptos</vt:lpstr>
      <vt:lpstr>Aptos Display</vt:lpstr>
      <vt:lpstr>Arial</vt:lpstr>
      <vt:lpstr>Bodoni 72 Book</vt:lpstr>
      <vt:lpstr>Bodoni 72 Book</vt:lpstr>
      <vt:lpstr>Bodoni 72 Oldstyle Book</vt:lpstr>
      <vt:lpstr>Bodoni 72 Oldstyle Book</vt:lpstr>
      <vt:lpstr>Felix Titling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Cheers to 20 years</dc:title>
  <dc:creator>Megan Racine</dc:creator>
  <cp:lastModifiedBy>Megan Racine</cp:lastModifiedBy>
  <cp:revision>4</cp:revision>
  <dcterms:created xsi:type="dcterms:W3CDTF">2024-05-06T19:52:19Z</dcterms:created>
  <dcterms:modified xsi:type="dcterms:W3CDTF">2024-06-04T12:51:48Z</dcterms:modified>
</cp:coreProperties>
</file>