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811" r:id="rId2"/>
    <p:sldId id="260" r:id="rId3"/>
    <p:sldId id="874" r:id="rId4"/>
    <p:sldId id="261" r:id="rId5"/>
    <p:sldId id="264" r:id="rId6"/>
    <p:sldId id="8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/>
    <p:restoredTop sz="94648"/>
  </p:normalViewPr>
  <p:slideViewPr>
    <p:cSldViewPr snapToGrid="0">
      <p:cViewPr varScale="1">
        <p:scale>
          <a:sx n="75" d="100"/>
          <a:sy n="75" d="100"/>
        </p:scale>
        <p:origin x="19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7E4E-41A4-99C1-8BF7-1668E3D49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5C3A7-97B8-FBAD-0CEF-42C78AEFA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3C606-F566-1F00-C835-9E870E31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A17-CAFF-0546-961C-8830B57E9A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C5320-2CB9-67C9-D3A6-762A4CEB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B1CBE-0892-9BC9-DBA6-BB5BB344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38EA-2C0F-0445-B1AC-6E4AB173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1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8B62-5F4E-E760-1D6E-1AA419129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F526F-8406-66E0-595B-8E6E57AF7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1F3B8-5862-D3FA-0CFE-F740336FA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A17-CAFF-0546-961C-8830B57E9A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0936E-A163-2AB3-AEC0-525449D07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B90DF-89F1-16F7-CAF3-AAA454CA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38EA-2C0F-0445-B1AC-6E4AB173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6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B18C5A-91CC-0B71-472D-7F9C0CB74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7A122-C788-026C-AE9B-B6B3EB407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72880-CAF4-61DF-908A-A5706112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A17-CAFF-0546-961C-8830B57E9A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DACB2-13D2-2800-C639-F389BCFF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121E3-4DCA-BC87-56F5-C2C6DB52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38EA-2C0F-0445-B1AC-6E4AB173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9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F7B1-CE82-9C6D-AB7F-C62C3F39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80B59-91F9-E394-E9DB-F66B6F49F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5EBF5-2741-F605-7B3A-50E1D7F6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A17-CAFF-0546-961C-8830B57E9A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AE2F6-9571-8D9E-E081-E9ADC6F6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DEDC9-B7AC-DD48-2975-5E235A16D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38EA-2C0F-0445-B1AC-6E4AB173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94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9E25-BCED-90E4-435A-4F8963B9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416E5-7ECF-562B-050B-FD89414CD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682EF-50F2-7B44-2EC6-8B4EB71B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A17-CAFF-0546-961C-8830B57E9A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E84C3-EF17-018A-808E-0B726659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1BCAF-E660-A341-BC89-8A6D472B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38EA-2C0F-0445-B1AC-6E4AB173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802D-439E-D82C-C7CF-3CD205CE4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BCB9A-F22A-B312-F741-898CCD6F9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64401-CE66-E1A7-FAFA-BA9A41BB1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367AB-8441-7FAB-D701-E5B20043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A17-CAFF-0546-961C-8830B57E9A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A4AE4-8518-9251-8F47-113EA436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9EACB0-5710-D995-B347-0E298629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38EA-2C0F-0445-B1AC-6E4AB173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1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B665-B9C8-F207-9795-70C374D3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610C-2B50-EE79-CE7B-09A272921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75A32-942C-4834-0DDF-091182608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DFDCE-353B-425B-9D2B-D8E1533F4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8F571-0EC2-6863-5EB1-39A99D9B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59393-79FA-9333-EA27-E4881D97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A17-CAFF-0546-961C-8830B57E9A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175CEE-6FB8-38B8-78FF-259B6C2B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46D62-2934-A716-9E3A-0BB8A030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38EA-2C0F-0445-B1AC-6E4AB173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2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6933-0432-2B76-7A1C-08F520CE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CF1EB-487B-608C-CFE3-509AE174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A17-CAFF-0546-961C-8830B57E9A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08791-6D81-8023-C5BD-4DB1191F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1C4C8-911A-08C8-EF4F-B4F18B9A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38EA-2C0F-0445-B1AC-6E4AB173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6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81A9E-88D5-B2B5-8773-23AD9D98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A17-CAFF-0546-961C-8830B57E9A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531AD-045B-937F-C561-EED4D4F7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FBB9A-9705-14C7-7A8E-D0E9B46A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38EA-2C0F-0445-B1AC-6E4AB173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4A9A-9909-9A83-BB61-A8D10B91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C8C08-8184-9FB1-1E26-AD9EEB056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00B98-1922-1918-FF81-B6347532D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ED492-39CE-974F-76A5-741C27E9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A17-CAFF-0546-961C-8830B57E9A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2CB48-25E2-E54D-C776-5EDEAEE0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120E7-F73E-4CB5-42E4-DD906A34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38EA-2C0F-0445-B1AC-6E4AB173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4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93757-167C-29E3-0E83-FE8C7E29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39626-F134-C101-633A-43839383E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46273-E648-10C7-6EB4-6600F6A1F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30CE4-8286-2FA9-F185-501E896E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A17-CAFF-0546-961C-8830B57E9A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999CE-3615-317E-6E47-A60D97EC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81299-FDEA-CBF5-49AF-9F9E5FA1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38EA-2C0F-0445-B1AC-6E4AB173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2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742EA-3175-A802-EE7A-6234CBC7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EDD77-D512-D229-ED22-D1AF309DE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D1359-404C-48F5-EC2E-52FC2F161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04A17-CAFF-0546-961C-8830B57E9A95}" type="datetimeFigureOut">
              <a:rPr lang="en-US" smtClean="0"/>
              <a:t>7/1/24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BBD89-5B3B-44D4-A17B-5433B7A15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EA310-DB07-6D72-F693-3B3D84299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DF38EA-2C0F-0445-B1AC-6E4AB173A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racie@devotedcreations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background with white text&#10;&#10;Description automatically generated">
            <a:extLst>
              <a:ext uri="{FF2B5EF4-FFF2-40B4-BE49-F238E27FC236}">
                <a16:creationId xmlns:a16="http://schemas.microsoft.com/office/drawing/2014/main" id="{D67A460F-A3BC-4B44-BDF4-2BF06D49B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D0C804-51C1-224A-97B0-916EA8CFA38E}"/>
              </a:ext>
            </a:extLst>
          </p:cNvPr>
          <p:cNvSpPr txBox="1"/>
          <p:nvPr/>
        </p:nvSpPr>
        <p:spPr>
          <a:xfrm>
            <a:off x="865414" y="4855828"/>
            <a:ext cx="10461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Felix Titling" pitchFamily="82" charset="77"/>
              </a:rPr>
              <a:t>Berrylicious</a:t>
            </a:r>
            <a:r>
              <a:rPr lang="en-US" sz="4800" b="1" dirty="0">
                <a:latin typeface="Felix Titling" pitchFamily="82" charset="77"/>
              </a:rPr>
              <a:t> spotlight: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Felix Titling" pitchFamily="82" charset="77"/>
              </a:rPr>
              <a:t>Raspberry &amp; Blueberry</a:t>
            </a:r>
          </a:p>
        </p:txBody>
      </p:sp>
    </p:spTree>
    <p:extLst>
      <p:ext uri="{BB962C8B-B14F-4D97-AF65-F5344CB8AC3E}">
        <p14:creationId xmlns:p14="http://schemas.microsoft.com/office/powerpoint/2010/main" val="95284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 pile of raspberries&#10;&#10;Description automatically generated">
            <a:extLst>
              <a:ext uri="{FF2B5EF4-FFF2-40B4-BE49-F238E27FC236}">
                <a16:creationId xmlns:a16="http://schemas.microsoft.com/office/drawing/2014/main" id="{A3D61D85-B095-A7D5-9225-743AEF5203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3" r="-1" b="4305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33DDCC-AC1C-7A8A-1CE8-24B7DE70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Bodoni 72 Oldstyle Book" pitchFamily="2" charset="0"/>
              </a:rPr>
              <a:t>Raspberries and Our Skin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8C7B15-ABF3-4BE2-7F57-D7B1EACF194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52578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odoni 72 Oldstyle Book" pitchFamily="2" charset="0"/>
              </a:rPr>
              <a:t>Raspberries contain a ton of antioxidants 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Vitamin c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Beta-carotene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Vitamin e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Glutathione</a:t>
            </a:r>
          </a:p>
          <a:p>
            <a:r>
              <a:rPr lang="en-US" dirty="0">
                <a:latin typeface="Bodoni 72 Oldstyle Book" pitchFamily="2" charset="0"/>
              </a:rPr>
              <a:t>Protects against dark spot formations and loss of firmness in the skin</a:t>
            </a:r>
          </a:p>
          <a:p>
            <a:r>
              <a:rPr lang="en-US" dirty="0">
                <a:latin typeface="Bodoni 72 Oldstyle Book" pitchFamily="2" charset="0"/>
              </a:rPr>
              <a:t>Helps to defend the skin from UVB exposure</a:t>
            </a:r>
          </a:p>
          <a:p>
            <a:r>
              <a:rPr lang="en-US" dirty="0">
                <a:latin typeface="Bodoni 72 Oldstyle Book" pitchFamily="2" charset="0"/>
              </a:rPr>
              <a:t>Protects against free radicals – </a:t>
            </a:r>
            <a:r>
              <a:rPr lang="en-US" dirty="0" err="1">
                <a:latin typeface="Bodoni 72 Oldstyle Book" pitchFamily="2" charset="0"/>
              </a:rPr>
              <a:t>uhnstable</a:t>
            </a:r>
            <a:r>
              <a:rPr lang="en-US" dirty="0">
                <a:latin typeface="Bodoni 72 Oldstyle Book" pitchFamily="2" charset="0"/>
              </a:rPr>
              <a:t> molecules that lead to </a:t>
            </a:r>
            <a:r>
              <a:rPr lang="en-US" dirty="0" err="1">
                <a:latin typeface="Bodoni 72 Oldstyle Book" pitchFamily="2" charset="0"/>
              </a:rPr>
              <a:t>prematiure</a:t>
            </a:r>
            <a:r>
              <a:rPr lang="en-US" dirty="0">
                <a:latin typeface="Bodoni 72 Oldstyle Book" pitchFamily="2" charset="0"/>
              </a:rPr>
              <a:t> aging of the skin</a:t>
            </a:r>
          </a:p>
          <a:p>
            <a:r>
              <a:rPr lang="en-US" dirty="0">
                <a:latin typeface="Bodoni 72 Oldstyle Book" pitchFamily="2" charset="0"/>
              </a:rPr>
              <a:t>Maintains the skin’s moisture balance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Perfect for dry &amp; dehydrated skin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BF7E65-FD56-FBC0-DDAE-7B1905195645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5257800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odoni 72 Oldstyle Book" pitchFamily="2" charset="0"/>
              </a:rPr>
              <a:t>Anti-inflammatory </a:t>
            </a:r>
            <a:r>
              <a:rPr lang="en-US" dirty="0">
                <a:latin typeface="Bodoni 72 Oldstyle Book" pitchFamily="2" charset="0"/>
              </a:rPr>
              <a:t>and can help stimulate new collagen production</a:t>
            </a:r>
          </a:p>
          <a:p>
            <a:r>
              <a:rPr lang="en-US" dirty="0">
                <a:latin typeface="Bodoni 72 Oldstyle Book" pitchFamily="2" charset="0"/>
              </a:rPr>
              <a:t>Humectant/emollient</a:t>
            </a:r>
          </a:p>
          <a:p>
            <a:r>
              <a:rPr lang="en-US" dirty="0">
                <a:latin typeface="Bodoni 72 Oldstyle Book" pitchFamily="2" charset="0"/>
              </a:rPr>
              <a:t>Boosts hydration and moisture to increase the integrity and barrier function of the skin</a:t>
            </a:r>
          </a:p>
          <a:p>
            <a:r>
              <a:rPr lang="en-US" dirty="0">
                <a:latin typeface="Bodoni 72 Oldstyle Book" pitchFamily="2" charset="0"/>
              </a:rPr>
              <a:t>Contains omega-3 fatty acids which have natural healing properties for those with skin conditions</a:t>
            </a:r>
          </a:p>
          <a:p>
            <a:r>
              <a:rPr lang="en-US" dirty="0">
                <a:latin typeface="Bodoni 72 Oldstyle Book" pitchFamily="2" charset="0"/>
              </a:rPr>
              <a:t>Gives the skin a glowing complexion</a:t>
            </a:r>
          </a:p>
        </p:txBody>
      </p:sp>
    </p:spTree>
    <p:extLst>
      <p:ext uri="{BB962C8B-B14F-4D97-AF65-F5344CB8AC3E}">
        <p14:creationId xmlns:p14="http://schemas.microsoft.com/office/powerpoint/2010/main" val="91774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41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A tray of frozen berries&#10;&#10;Description automatically generated">
            <a:extLst>
              <a:ext uri="{FF2B5EF4-FFF2-40B4-BE49-F238E27FC236}">
                <a16:creationId xmlns:a16="http://schemas.microsoft.com/office/drawing/2014/main" id="{1C8B496C-DF2C-7588-5781-D855E0764F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5" b="2926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FA71B3-9C2C-C1EC-886C-F42FDD6E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Bodoni 72 Oldstyle Book" pitchFamily="2" charset="0"/>
              </a:rPr>
              <a:t>Raspberries &amp; Tanning</a:t>
            </a:r>
            <a:endParaRPr lang="en-US" dirty="0">
              <a:latin typeface="Bodoni 72 Oldstyle Book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1F026F-51C6-F23B-F850-B902E72EC06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odoni 72 Oldstyle Book" pitchFamily="2" charset="0"/>
              </a:rPr>
              <a:t>Slower working tanning agent and can be less drying</a:t>
            </a:r>
          </a:p>
          <a:p>
            <a:r>
              <a:rPr lang="en-US" dirty="0">
                <a:latin typeface="Bodoni 72 Oldstyle Book" pitchFamily="2" charset="0"/>
              </a:rPr>
              <a:t>Generally can take 2-3 days to develop with peak color in 4-6</a:t>
            </a:r>
          </a:p>
          <a:p>
            <a:r>
              <a:rPr lang="en-US" dirty="0">
                <a:latin typeface="Bodoni 72 Oldstyle Book" pitchFamily="2" charset="0"/>
              </a:rPr>
              <a:t>Comes from raspberries, natural sugar, has moisturizing properties</a:t>
            </a:r>
          </a:p>
          <a:p>
            <a:r>
              <a:rPr lang="en-US" dirty="0">
                <a:latin typeface="Bodoni 72 Oldstyle Book" pitchFamily="2" charset="0"/>
                <a:ea typeface="Baskerville" panose="02020502070401020303" pitchFamily="18" charset="0"/>
              </a:rPr>
              <a:t>Raspberry Ketones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Bodoni 72 Oldstyle Book" pitchFamily="2" charset="0"/>
                <a:ea typeface="Baskerville" panose="02020502070401020303" pitchFamily="18" charset="0"/>
              </a:rPr>
              <a:t>A natural DHA substitute in DHA free self tanners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Bodoni 72 Oldstyle Book" pitchFamily="2" charset="0"/>
                <a:ea typeface="Baskerville" panose="02020502070401020303" pitchFamily="18" charset="0"/>
              </a:rPr>
              <a:t>High in Vitamin C, protects from UV induced damage, helps tighten the skin &amp; increase elasticity</a:t>
            </a:r>
            <a:endParaRPr lang="en-US" sz="2800" dirty="0">
              <a:latin typeface="Bodoni 72 Oldstyle Book" pitchFamily="2" charset="0"/>
            </a:endParaRPr>
          </a:p>
          <a:p>
            <a:endParaRPr lang="en-US" dirty="0">
              <a:latin typeface="Bodoni 72 Oldstyle Book" pitchFamily="2" charset="0"/>
            </a:endParaRPr>
          </a:p>
          <a:p>
            <a:endParaRPr lang="en-US" dirty="0">
              <a:latin typeface="Bodoni 72 Oldstyl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4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pile of blueberries with water drops&#10;&#10;Description automatically generated">
            <a:extLst>
              <a:ext uri="{FF2B5EF4-FFF2-40B4-BE49-F238E27FC236}">
                <a16:creationId xmlns:a16="http://schemas.microsoft.com/office/drawing/2014/main" id="{BA2B3A99-3EC7-DB1F-104D-3A072D1EA7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3" b="3814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6C47275-D15B-3D0A-1496-8970FC5F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Bodoni 72 Oldstyle Book" pitchFamily="2" charset="0"/>
              </a:rPr>
              <a:t>Blueberries &amp; Our Skin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CD620B-854C-F17A-F1B6-EA6896A2547A}"/>
              </a:ext>
            </a:extLst>
          </p:cNvPr>
          <p:cNvSpPr txBox="1">
            <a:spLocks/>
          </p:cNvSpPr>
          <p:nvPr/>
        </p:nvSpPr>
        <p:spPr>
          <a:xfrm>
            <a:off x="838200" y="1490133"/>
            <a:ext cx="5257800" cy="4686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odoni 72 Oldstyle Book" pitchFamily="2" charset="0"/>
              </a:rPr>
              <a:t>High </a:t>
            </a:r>
            <a:r>
              <a:rPr lang="en-US" dirty="0">
                <a:latin typeface="Bodoni 72 Oldstyle Book" pitchFamily="2" charset="0"/>
              </a:rPr>
              <a:t>in vitamins </a:t>
            </a:r>
            <a:r>
              <a:rPr lang="en-US" dirty="0">
                <a:latin typeface="Bodoni 72 Oldstyle Book" pitchFamily="2" charset="0"/>
              </a:rPr>
              <a:t>A</a:t>
            </a:r>
            <a:r>
              <a:rPr lang="en-US" dirty="0">
                <a:latin typeface="Bodoni 72 Oldstyle Book" pitchFamily="2" charset="0"/>
              </a:rPr>
              <a:t>, </a:t>
            </a:r>
            <a:r>
              <a:rPr lang="en-US" dirty="0">
                <a:latin typeface="Bodoni 72 Oldstyle Book" pitchFamily="2" charset="0"/>
              </a:rPr>
              <a:t>C</a:t>
            </a:r>
            <a:r>
              <a:rPr lang="en-US" dirty="0">
                <a:latin typeface="Bodoni 72 Oldstyle Book" pitchFamily="2" charset="0"/>
              </a:rPr>
              <a:t> &amp; E, </a:t>
            </a:r>
            <a:r>
              <a:rPr lang="en-US" dirty="0">
                <a:latin typeface="Bodoni 72 Oldstyle Book" pitchFamily="2" charset="0"/>
              </a:rPr>
              <a:t>helps with dull looking skin, leads to a healthy complexion</a:t>
            </a:r>
          </a:p>
          <a:p>
            <a:r>
              <a:rPr lang="en-US" dirty="0">
                <a:latin typeface="Bodoni 72 Oldstyle Book" pitchFamily="2" charset="0"/>
              </a:rPr>
              <a:t>Protects against free radical damage</a:t>
            </a:r>
          </a:p>
          <a:p>
            <a:r>
              <a:rPr lang="en-US" dirty="0">
                <a:latin typeface="Bodoni 72 Oldstyle Book" pitchFamily="2" charset="0"/>
              </a:rPr>
              <a:t>Shown to reduce age spots and brighten the skin</a:t>
            </a:r>
          </a:p>
          <a:p>
            <a:r>
              <a:rPr lang="en-US" dirty="0">
                <a:latin typeface="Bodoni 72 Oldstyle Book" pitchFamily="2" charset="0"/>
              </a:rPr>
              <a:t>Has anti-inflammatory compounds to alleviate redness and clogged pores</a:t>
            </a:r>
          </a:p>
          <a:p>
            <a:r>
              <a:rPr lang="en-US" dirty="0">
                <a:latin typeface="Bodoni 72 Oldstyle Book" pitchFamily="2" charset="0"/>
              </a:rPr>
              <a:t>Stimulates collagen production, enhancing skin elasticity and firmness</a:t>
            </a:r>
          </a:p>
          <a:p>
            <a:r>
              <a:rPr lang="en-US" dirty="0">
                <a:latin typeface="Bodoni 72 Oldstyle Book" pitchFamily="2" charset="0"/>
              </a:rPr>
              <a:t>Helps remove dead skin cell buildup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DFEDFE-498A-68B3-6EE2-B9085981B92F}"/>
              </a:ext>
            </a:extLst>
          </p:cNvPr>
          <p:cNvSpPr txBox="1">
            <a:spLocks/>
          </p:cNvSpPr>
          <p:nvPr/>
        </p:nvSpPr>
        <p:spPr>
          <a:xfrm>
            <a:off x="6096000" y="1490133"/>
            <a:ext cx="5257800" cy="4686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odoni 72 Oldstyle Book" pitchFamily="2" charset="0"/>
              </a:rPr>
              <a:t>Antibacterial </a:t>
            </a:r>
            <a:r>
              <a:rPr lang="en-US" dirty="0">
                <a:latin typeface="Bodoni 72 Oldstyle Book" pitchFamily="2" charset="0"/>
              </a:rPr>
              <a:t>properties that helps to combat acne-causing bacteria</a:t>
            </a:r>
          </a:p>
          <a:p>
            <a:r>
              <a:rPr lang="en-US" dirty="0">
                <a:latin typeface="Bodoni 72 Oldstyle Book" pitchFamily="2" charset="0"/>
              </a:rPr>
              <a:t>Great for acne prone or sensitive skin</a:t>
            </a:r>
          </a:p>
          <a:p>
            <a:r>
              <a:rPr lang="en-US" dirty="0">
                <a:latin typeface="Bodoni 72 Oldstyle Book" pitchFamily="2" charset="0"/>
              </a:rPr>
              <a:t>High water content = more hydration for the skin</a:t>
            </a:r>
          </a:p>
          <a:p>
            <a:r>
              <a:rPr lang="en-US" dirty="0">
                <a:latin typeface="Bodoni 72 Oldstyle Book" pitchFamily="2" charset="0"/>
              </a:rPr>
              <a:t>Reduces cellular damage </a:t>
            </a:r>
            <a:r>
              <a:rPr lang="en-US" dirty="0">
                <a:latin typeface="Bodoni 72 Oldstyle Book" pitchFamily="2" charset="0"/>
              </a:rPr>
              <a:t>from UV </a:t>
            </a:r>
            <a:r>
              <a:rPr lang="en-US" dirty="0">
                <a:latin typeface="Bodoni 72 Oldstyle Book" pitchFamily="2" charset="0"/>
              </a:rPr>
              <a:t>exposure</a:t>
            </a:r>
          </a:p>
          <a:p>
            <a:r>
              <a:rPr lang="en-US" dirty="0">
                <a:latin typeface="Bodoni 72 Oldstyle Book" pitchFamily="2" charset="0"/>
              </a:rPr>
              <a:t>Regulates oil production</a:t>
            </a:r>
          </a:p>
          <a:p>
            <a:r>
              <a:rPr lang="en-US" dirty="0">
                <a:latin typeface="Bodoni 72 Oldstyle Book" pitchFamily="2" charset="0"/>
              </a:rPr>
              <a:t>Supports skin regeneration and repair, aids in the healing process of the skin to remain strong and supple</a:t>
            </a:r>
          </a:p>
          <a:p>
            <a:endParaRPr lang="en-US" dirty="0">
              <a:latin typeface="Bodoni 72 Oldstyle Book" pitchFamily="2" charset="0"/>
            </a:endParaRPr>
          </a:p>
          <a:p>
            <a:endParaRPr lang="en-US" dirty="0">
              <a:latin typeface="Bodoni 72 Oldstyl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7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A close-up of berries and flowers&#10;&#10;Description automatically generated">
            <a:extLst>
              <a:ext uri="{FF2B5EF4-FFF2-40B4-BE49-F238E27FC236}">
                <a16:creationId xmlns:a16="http://schemas.microsoft.com/office/drawing/2014/main" id="{DA358C2D-A6C6-5234-6FBA-AA4FC2DB62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9" r="1" b="2910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EEEC05-2AAF-7BBD-5886-E3E4B27EF94F}"/>
              </a:ext>
            </a:extLst>
          </p:cNvPr>
          <p:cNvSpPr txBox="1"/>
          <p:nvPr/>
        </p:nvSpPr>
        <p:spPr>
          <a:xfrm>
            <a:off x="417324" y="810614"/>
            <a:ext cx="552627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doni 72 Oldstyle Book" pitchFamily="2" charset="0"/>
              </a:rPr>
              <a:t>Products with Blueberry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ECA587-E322-3D91-C307-E0225983F26E}"/>
              </a:ext>
            </a:extLst>
          </p:cNvPr>
          <p:cNvSpPr txBox="1"/>
          <p:nvPr/>
        </p:nvSpPr>
        <p:spPr>
          <a:xfrm>
            <a:off x="5943599" y="810613"/>
            <a:ext cx="5526275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Bodoni 72 Oldstyle Book" pitchFamily="2" charset="0"/>
              </a:rPr>
              <a:t>Products with Raspberry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B9CFF-5B84-4469-4C50-62FA160A33B9}"/>
              </a:ext>
            </a:extLst>
          </p:cNvPr>
          <p:cNvSpPr txBox="1"/>
          <p:nvPr/>
        </p:nvSpPr>
        <p:spPr>
          <a:xfrm>
            <a:off x="417323" y="1619944"/>
            <a:ext cx="5526275" cy="40318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Indigo Illusion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Turquoise Temptation</a:t>
            </a:r>
            <a:endParaRPr lang="en-US" sz="3200" dirty="0">
              <a:solidFill>
                <a:schemeClr val="bg1"/>
              </a:solidFill>
              <a:latin typeface="Bodoni 72 Oldstyle Book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Bodoni 72 Oldstyle Book" pitchFamily="2" charset="0"/>
              </a:rPr>
              <a:t>Frosé</a:t>
            </a:r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odoni 72 Oldstyle Book" pitchFamily="2" charset="0"/>
              </a:rPr>
              <a:t>Fantsy</a:t>
            </a:r>
            <a:endParaRPr lang="en-US" sz="3200" dirty="0">
              <a:solidFill>
                <a:schemeClr val="bg1"/>
              </a:solidFill>
              <a:latin typeface="Bodoni 72 Oldstyle Book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Bodoni 72 Oldstyle Book" pitchFamily="2" charset="0"/>
              </a:rPr>
              <a:t>Collagenetics</a:t>
            </a:r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 Illuminate Light Lotion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Bodoni 72 Oldstyle Book" pitchFamily="2" charset="0"/>
              </a:rPr>
              <a:t>Collagenetics</a:t>
            </a:r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 Illuminate Beauty Balm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Going off</a:t>
            </a:r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 Tropic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DCC8A-0E96-B28C-AA99-D85EE5727554}"/>
              </a:ext>
            </a:extLst>
          </p:cNvPr>
          <p:cNvSpPr txBox="1"/>
          <p:nvPr/>
        </p:nvSpPr>
        <p:spPr>
          <a:xfrm>
            <a:off x="5943598" y="1642352"/>
            <a:ext cx="5526275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Enchanted Emerald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Enchanted Emerald Body Wash</a:t>
            </a:r>
            <a:endParaRPr lang="en-US" sz="3200" dirty="0">
              <a:solidFill>
                <a:schemeClr val="bg1"/>
              </a:solidFill>
              <a:latin typeface="Bodoni 72 Oldstyle Book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Sunkissed Sweet Tea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Going off Tropic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Berries &amp; Brandy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Oldstyle Book" pitchFamily="2" charset="0"/>
              </a:rPr>
              <a:t>Vault</a:t>
            </a:r>
            <a:endParaRPr lang="en-US" sz="3200" dirty="0">
              <a:solidFill>
                <a:schemeClr val="bg1"/>
              </a:solidFill>
              <a:latin typeface="Bodoni 72 Oldstyle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5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blonde hair&#10;&#10;Description automatically generated">
            <a:extLst>
              <a:ext uri="{FF2B5EF4-FFF2-40B4-BE49-F238E27FC236}">
                <a16:creationId xmlns:a16="http://schemas.microsoft.com/office/drawing/2014/main" id="{D1C265CF-429C-DC48-8625-1ACAB9941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0F76B-A032-0F82-BAD8-391EF7797058}"/>
              </a:ext>
            </a:extLst>
          </p:cNvPr>
          <p:cNvSpPr txBox="1"/>
          <p:nvPr/>
        </p:nvSpPr>
        <p:spPr>
          <a:xfrm>
            <a:off x="4877488" y="2557472"/>
            <a:ext cx="7265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  <a:latin typeface="Bodoni 72 Book" pitchFamily="2" charset="0"/>
              </a:rPr>
              <a:t>Megan Edwards| Key Accounts Manager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Book" pitchFamily="2" charset="0"/>
                <a:hlinkClick r:id="rId3"/>
              </a:rPr>
              <a:t>megan@devotedcreations.com</a:t>
            </a:r>
            <a:endParaRPr lang="en-US" sz="3200" dirty="0">
              <a:solidFill>
                <a:schemeClr val="bg1"/>
              </a:solidFill>
              <a:latin typeface="Bodoni 72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57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340</Words>
  <Application>Microsoft Macintosh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Bodoni 72 Book</vt:lpstr>
      <vt:lpstr>BODONI 72 OLDSTYLE BOOK</vt:lpstr>
      <vt:lpstr>BODONI 72 OLDSTYLE BOOK</vt:lpstr>
      <vt:lpstr>Felix Titling</vt:lpstr>
      <vt:lpstr>Office Theme</vt:lpstr>
      <vt:lpstr>PowerPoint Presentation</vt:lpstr>
      <vt:lpstr>Raspberries and Our Skin</vt:lpstr>
      <vt:lpstr>Raspberries &amp; Tanning</vt:lpstr>
      <vt:lpstr>Blueberries &amp; Our Skin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Racine</dc:creator>
  <cp:lastModifiedBy>Megan Racine</cp:lastModifiedBy>
  <cp:revision>1</cp:revision>
  <dcterms:created xsi:type="dcterms:W3CDTF">2024-07-01T15:16:57Z</dcterms:created>
  <dcterms:modified xsi:type="dcterms:W3CDTF">2024-07-01T18:01:26Z</dcterms:modified>
</cp:coreProperties>
</file>