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811" r:id="rId2"/>
    <p:sldId id="257" r:id="rId3"/>
    <p:sldId id="258" r:id="rId4"/>
    <p:sldId id="259" r:id="rId5"/>
    <p:sldId id="260" r:id="rId6"/>
    <p:sldId id="261" r:id="rId7"/>
    <p:sldId id="262" r:id="rId8"/>
    <p:sldId id="812" r:id="rId9"/>
    <p:sldId id="813" r:id="rId10"/>
    <p:sldId id="814" r:id="rId11"/>
    <p:sldId id="815" r:id="rId12"/>
    <p:sldId id="816" r:id="rId13"/>
    <p:sldId id="817" r:id="rId14"/>
    <p:sldId id="818" r:id="rId15"/>
    <p:sldId id="8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2"/>
    <p:restoredTop sz="96197"/>
  </p:normalViewPr>
  <p:slideViewPr>
    <p:cSldViewPr snapToGrid="0">
      <p:cViewPr varScale="1">
        <p:scale>
          <a:sx n="97" d="100"/>
          <a:sy n="97" d="100"/>
        </p:scale>
        <p:origin x="240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F7327-FF3E-79D1-35A1-C5C5F535D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F8270-23C6-B237-02D8-AF6F1DB46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2DD1A-DE7C-E4F3-0DEB-1DAA1048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3257B-3A43-8A26-C1B9-B9FA013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E8ACC-FD41-0080-62B3-B30B5DC1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0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5DD9A-B3A3-D246-7580-5F95D246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B7DE-2385-2DAA-8E7F-E4D18DCE0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8581D-C095-F235-DC1B-E7AC8BD01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455CB-F600-11F6-A8CD-B6E0B059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367F1-C06E-8E55-6052-583D5D58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3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AE8D50-B3F5-A556-A362-CF3E6AFE2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B6FEE-C729-B1C3-2026-97B8F473E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D48E7-896F-479C-8045-8735740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92412-499F-7E10-1EAB-D3998B51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B3573-F08B-1CDD-F47E-91067FCA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6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78A7-A5BB-2CD9-A8A9-55036FBB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182E5-3EC8-F043-EA4C-3A9C308FC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D09F8-EF16-3826-BCF8-F54A3A0B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60CE5-2A30-5468-D0F8-5A696EAA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D982B-FCC5-DE03-C814-04B14BDE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06F0-1E73-4432-4A16-AC7C5346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D7488-5807-04BA-D7E7-9F051AB6C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CA07E-79FA-686C-DEF4-785DA40D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11F23-2DFD-B242-0C7C-6965626CB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AE90C-9F93-88D7-63BA-FD35C147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5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9583D-9245-BC42-B2D5-5191A29E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4B2AC-C447-FE01-D4B9-974FE3DED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5F21A-F976-BEE4-C3CC-6158D5C89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5C69F-B31D-4EEC-D67F-88B09034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0296C-A896-DABF-38ED-80CF9EBF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9DC80-2249-5B86-53D2-916E94BA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23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B0054-27C2-59E5-B0F6-957870D3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E80C8-A7BC-8A21-1AC9-DC9288094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CE488-950C-6C26-535C-087899E91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F66AFD-2AD1-3295-D7F6-0AA7EEC17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3BA2C8-0865-CDBC-A349-43591066D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12034-193D-1C5A-F172-D6989800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47C5FA-8563-CDB8-131E-CF4AFC5C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BBF5-9EA1-D832-F3A8-179A0DE3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FE019-B66B-DAC5-96CF-CE0BBA2F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4FE4-C26C-CF33-039C-E7DC9289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F0CD4-B643-65D1-5638-BBC43EAF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B5589-D63F-1B18-F497-38312101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2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4A2DA-9717-55D7-0D5A-DAD07811C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CA342-1908-A3C1-DBAD-B99CE53D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57A0B-F441-BB53-CAB4-4D31934B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41CC-E3A8-E495-06CE-89BE6824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9A70C-2871-B0BB-F575-5768442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B4C83-C248-110E-6E6F-580F699E9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87919-BA33-F19C-FA8A-46B53EFA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DD739-70B6-B127-B020-522E8D28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4215E-7657-A669-27DF-998CDF65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0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68430-8252-EB6D-1248-0AD2A9D5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D8F83-567E-1A33-3CA7-603A1B0D9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2DD71-FD35-EC7E-911C-68DA895C7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4B27A-9EB9-6156-6587-E0E3498E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448CA-FF22-CE4D-1C85-93D8525DC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154FF-5A2A-BA87-67D5-D6BE6741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7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3B3CE-3524-E223-AE88-150D4F67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0DFE4-6D48-74E2-0462-F2422D516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909AE-403C-4E15-E9F5-FE3965C97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2F4E0-DC19-E345-B676-36F754097AA5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23AFB-871E-5BDE-AAEB-3B6584283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0575E-56F1-3E57-98B3-490EEE54F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D17F3-9BF9-C949-A6FC-3E853E6AD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1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gracie@devotedcreations.com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D67A460F-A3BC-4B44-BDF4-2BF06D49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F4BDC-F2F9-AFCE-1B3E-316BB3FBDB43}"/>
              </a:ext>
            </a:extLst>
          </p:cNvPr>
          <p:cNvSpPr txBox="1"/>
          <p:nvPr/>
        </p:nvSpPr>
        <p:spPr>
          <a:xfrm>
            <a:off x="1749287" y="4680175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Felix Titling" pitchFamily="82" charset="77"/>
              </a:rPr>
              <a:t>BUNDLING</a:t>
            </a:r>
          </a:p>
        </p:txBody>
      </p:sp>
    </p:spTree>
    <p:extLst>
      <p:ext uri="{BB962C8B-B14F-4D97-AF65-F5344CB8AC3E}">
        <p14:creationId xmlns:p14="http://schemas.microsoft.com/office/powerpoint/2010/main" val="95284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10F7EEA5-75CD-CAAF-D0FD-8671D6C3B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37A103-FD6C-9DDD-9B76-41A7E7363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514" y="1404257"/>
            <a:ext cx="4049486" cy="4049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1CC887-93ED-CC5E-D54D-5DC5E10419A3}"/>
              </a:ext>
            </a:extLst>
          </p:cNvPr>
          <p:cNvSpPr txBox="1"/>
          <p:nvPr/>
        </p:nvSpPr>
        <p:spPr>
          <a:xfrm>
            <a:off x="6534863" y="1905506"/>
            <a:ext cx="48752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odoni 72 Book" pitchFamily="2" charset="0"/>
              </a:rPr>
              <a:t>Fragrance</a:t>
            </a:r>
          </a:p>
          <a:p>
            <a:r>
              <a:rPr lang="en-US" sz="3200" dirty="0">
                <a:latin typeface="Bodoni 72 Book" pitchFamily="2" charset="0"/>
              </a:rPr>
              <a:t>Ingredients</a:t>
            </a:r>
            <a:endParaRPr lang="en-US" sz="3200" dirty="0">
              <a:latin typeface="Bodoni 72 Book" pitchFamily="2" charset="0"/>
            </a:endParaRPr>
          </a:p>
          <a:p>
            <a:r>
              <a:rPr lang="en-US" sz="3200" dirty="0">
                <a:latin typeface="Bodoni 72 Book" pitchFamily="2" charset="0"/>
              </a:rPr>
              <a:t>	Vegan Collagen</a:t>
            </a:r>
          </a:p>
          <a:p>
            <a:r>
              <a:rPr lang="en-US" sz="3200" dirty="0">
                <a:latin typeface="Bodoni 72 Book" pitchFamily="2" charset="0"/>
              </a:rPr>
              <a:t>	</a:t>
            </a:r>
            <a:r>
              <a:rPr lang="en-US" sz="3200" dirty="0">
                <a:latin typeface="Bodoni 72 Book" pitchFamily="2" charset="0"/>
              </a:rPr>
              <a:t>Watermelon Extract</a:t>
            </a:r>
          </a:p>
          <a:p>
            <a:r>
              <a:rPr lang="en-US" sz="3200" dirty="0">
                <a:latin typeface="Bodoni 72 Book" pitchFamily="2" charset="0"/>
              </a:rPr>
              <a:t>	Spray Tan Friendly</a:t>
            </a:r>
          </a:p>
          <a:p>
            <a:r>
              <a:rPr lang="en-US" sz="3200" dirty="0">
                <a:latin typeface="Bodoni 72 Book" pitchFamily="2" charset="0"/>
              </a:rPr>
              <a:t>Packagin</a:t>
            </a:r>
            <a:r>
              <a:rPr lang="en-US" sz="3200" dirty="0">
                <a:latin typeface="Bodoni 72 Book" pitchFamily="2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80217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29924C3B-ED63-B98A-CD9F-08D023DF0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0924A1-A176-A006-5A4C-472EFFFD0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4876800" cy="487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8A1204-C17F-7BC3-6990-B86AD9DA8974}"/>
              </a:ext>
            </a:extLst>
          </p:cNvPr>
          <p:cNvSpPr txBox="1"/>
          <p:nvPr/>
        </p:nvSpPr>
        <p:spPr>
          <a:xfrm>
            <a:off x="6349333" y="2151727"/>
            <a:ext cx="487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odoni 72 Book" pitchFamily="2" charset="0"/>
              </a:rPr>
              <a:t>Indoor/Outdoor options</a:t>
            </a:r>
          </a:p>
          <a:p>
            <a:r>
              <a:rPr lang="en-US" sz="3200" dirty="0">
                <a:latin typeface="Bodoni 72 Book" pitchFamily="2" charset="0"/>
              </a:rPr>
              <a:t>Moisture Retaining Ingredients</a:t>
            </a:r>
          </a:p>
          <a:p>
            <a:r>
              <a:rPr lang="en-US" sz="3200" dirty="0">
                <a:latin typeface="Bodoni 72 Book" pitchFamily="2" charset="0"/>
              </a:rPr>
              <a:t>Formula</a:t>
            </a:r>
          </a:p>
          <a:p>
            <a:r>
              <a:rPr lang="en-US" sz="3200" dirty="0">
                <a:latin typeface="Bodoni 72 Book" pitchFamily="2" charset="0"/>
              </a:rPr>
              <a:t>Packaging</a:t>
            </a:r>
          </a:p>
        </p:txBody>
      </p:sp>
    </p:spTree>
    <p:extLst>
      <p:ext uri="{BB962C8B-B14F-4D97-AF65-F5344CB8AC3E}">
        <p14:creationId xmlns:p14="http://schemas.microsoft.com/office/powerpoint/2010/main" val="64354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6EAFED1E-2E3F-134D-AA72-73EFAD81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33036E-6AC9-C342-CD1E-4D0160751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74" y="1089837"/>
            <a:ext cx="4678326" cy="4678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9B43C4-9174-4108-84A7-CD77195262F7}"/>
              </a:ext>
            </a:extLst>
          </p:cNvPr>
          <p:cNvSpPr txBox="1"/>
          <p:nvPr/>
        </p:nvSpPr>
        <p:spPr>
          <a:xfrm>
            <a:off x="6445488" y="1166842"/>
            <a:ext cx="53920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odoni 72 Book" pitchFamily="2" charset="0"/>
              </a:rPr>
              <a:t>Red Light </a:t>
            </a:r>
            <a:r>
              <a:rPr lang="en-US" sz="3200" dirty="0" err="1">
                <a:latin typeface="Bodoni 72 Book" pitchFamily="2" charset="0"/>
              </a:rPr>
              <a:t>Compatability</a:t>
            </a:r>
            <a:endParaRPr lang="en-US" sz="3200" dirty="0">
              <a:latin typeface="Bodoni 72 Book" pitchFamily="2" charset="0"/>
            </a:endParaRPr>
          </a:p>
          <a:p>
            <a:r>
              <a:rPr lang="en-US" sz="3200" dirty="0">
                <a:latin typeface="Bodoni 72 Book" pitchFamily="2" charset="0"/>
              </a:rPr>
              <a:t>Fragrances</a:t>
            </a:r>
          </a:p>
          <a:p>
            <a:r>
              <a:rPr lang="en-US" sz="3200" dirty="0">
                <a:latin typeface="Bodoni 72 Book" pitchFamily="2" charset="0"/>
              </a:rPr>
              <a:t>Formulas</a:t>
            </a:r>
          </a:p>
          <a:p>
            <a:r>
              <a:rPr lang="en-US" sz="3200" dirty="0">
                <a:latin typeface="Bodoni 72 Book" pitchFamily="2" charset="0"/>
              </a:rPr>
              <a:t>Packaging</a:t>
            </a:r>
          </a:p>
          <a:p>
            <a:r>
              <a:rPr lang="en-US" sz="3200" dirty="0">
                <a:latin typeface="Bodoni 72 Book" pitchFamily="2" charset="0"/>
              </a:rPr>
              <a:t>Ingredients</a:t>
            </a:r>
          </a:p>
          <a:p>
            <a:r>
              <a:rPr lang="en-US" sz="3200" dirty="0">
                <a:latin typeface="Bodoni 72 Book" pitchFamily="2" charset="0"/>
              </a:rPr>
              <a:t>	X50 Photoglow</a:t>
            </a:r>
          </a:p>
          <a:p>
            <a:r>
              <a:rPr lang="en-US" sz="3200" dirty="0">
                <a:latin typeface="Bodoni 72 Book" pitchFamily="2" charset="0"/>
              </a:rPr>
              <a:t>	ACV</a:t>
            </a:r>
          </a:p>
          <a:p>
            <a:r>
              <a:rPr lang="en-US" sz="3200" dirty="0">
                <a:latin typeface="Bodoni 72 Book" pitchFamily="2" charset="0"/>
              </a:rPr>
              <a:t>	Hyaluronic Acid</a:t>
            </a:r>
          </a:p>
          <a:p>
            <a:r>
              <a:rPr lang="en-US" sz="3200" dirty="0">
                <a:latin typeface="Bodoni 72 Book" pitchFamily="2" charset="0"/>
              </a:rPr>
              <a:t>	</a:t>
            </a:r>
            <a:r>
              <a:rPr lang="en-US" sz="3200" dirty="0">
                <a:latin typeface="Bodoni 72 Book" pitchFamily="2" charset="0"/>
              </a:rPr>
              <a:t>Anti-Aging &amp; Skincare</a:t>
            </a:r>
          </a:p>
        </p:txBody>
      </p:sp>
    </p:spTree>
    <p:extLst>
      <p:ext uri="{BB962C8B-B14F-4D97-AF65-F5344CB8AC3E}">
        <p14:creationId xmlns:p14="http://schemas.microsoft.com/office/powerpoint/2010/main" val="1434491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29CAEBB9-910D-7401-2166-99CE3239D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268978-20D1-537F-2C51-04E889BA6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86" y="781493"/>
            <a:ext cx="5295014" cy="5295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D1947D-4F2E-6773-A59F-2BF1D75B83A6}"/>
              </a:ext>
            </a:extLst>
          </p:cNvPr>
          <p:cNvSpPr txBox="1"/>
          <p:nvPr/>
        </p:nvSpPr>
        <p:spPr>
          <a:xfrm>
            <a:off x="6260727" y="1962247"/>
            <a:ext cx="55908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odoni 72 Book" pitchFamily="2" charset="0"/>
              </a:rPr>
              <a:t>Indoor/Outdoor options</a:t>
            </a:r>
          </a:p>
          <a:p>
            <a:r>
              <a:rPr lang="en-US" sz="4400" dirty="0">
                <a:latin typeface="Bodoni 72 Book" pitchFamily="2" charset="0"/>
              </a:rPr>
              <a:t>Formula</a:t>
            </a:r>
          </a:p>
          <a:p>
            <a:r>
              <a:rPr lang="en-US" sz="4400" dirty="0">
                <a:latin typeface="Bodoni 72 Book" pitchFamily="2" charset="0"/>
              </a:rPr>
              <a:t>Packaging</a:t>
            </a:r>
          </a:p>
        </p:txBody>
      </p:sp>
    </p:spTree>
    <p:extLst>
      <p:ext uri="{BB962C8B-B14F-4D97-AF65-F5344CB8AC3E}">
        <p14:creationId xmlns:p14="http://schemas.microsoft.com/office/powerpoint/2010/main" val="312570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545CFB3E-EE54-FB22-85AD-97BE88C6D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A09154-42BD-DE4E-7BF1-53DCCFEBE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409" y="1079204"/>
            <a:ext cx="4699591" cy="4699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39A61E-DC68-7733-8CE7-1F022209665E}"/>
              </a:ext>
            </a:extLst>
          </p:cNvPr>
          <p:cNvSpPr txBox="1"/>
          <p:nvPr/>
        </p:nvSpPr>
        <p:spPr>
          <a:xfrm>
            <a:off x="6322828" y="1413062"/>
            <a:ext cx="49680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odoni 72 Book" pitchFamily="2" charset="0"/>
              </a:rPr>
              <a:t>Ingredients</a:t>
            </a:r>
          </a:p>
          <a:p>
            <a:r>
              <a:rPr lang="en-US" sz="3200" dirty="0">
                <a:latin typeface="Bodoni 72 Book" pitchFamily="2" charset="0"/>
              </a:rPr>
              <a:t>	</a:t>
            </a:r>
            <a:r>
              <a:rPr lang="en-US" sz="3200" dirty="0">
                <a:latin typeface="Bodoni 72 Book" pitchFamily="2" charset="0"/>
              </a:rPr>
              <a:t>Skin repairing</a:t>
            </a:r>
          </a:p>
          <a:p>
            <a:r>
              <a:rPr lang="en-US" sz="3200" dirty="0">
                <a:latin typeface="Bodoni 72 Book" pitchFamily="2" charset="0"/>
              </a:rPr>
              <a:t>	Skin hydrating</a:t>
            </a:r>
          </a:p>
          <a:p>
            <a:r>
              <a:rPr lang="en-US" sz="3200" dirty="0">
                <a:latin typeface="Bodoni 72 Book" pitchFamily="2" charset="0"/>
              </a:rPr>
              <a:t>	Vegan Collagen</a:t>
            </a:r>
          </a:p>
          <a:p>
            <a:r>
              <a:rPr lang="en-US" sz="3200" dirty="0">
                <a:latin typeface="Bodoni 72 Book" pitchFamily="2" charset="0"/>
              </a:rPr>
              <a:t>	</a:t>
            </a:r>
            <a:r>
              <a:rPr lang="en-US" sz="3200" dirty="0" err="1">
                <a:latin typeface="Bodoni 72 Book" pitchFamily="2" charset="0"/>
              </a:rPr>
              <a:t>Matrixy</a:t>
            </a:r>
            <a:r>
              <a:rPr lang="en-US" sz="3200" dirty="0" err="1">
                <a:latin typeface="Bodoni 72 Book" pitchFamily="2" charset="0"/>
              </a:rPr>
              <a:t>l</a:t>
            </a:r>
            <a:endParaRPr lang="en-US" sz="3200" dirty="0">
              <a:latin typeface="Bodoni 72 Book" pitchFamily="2" charset="0"/>
            </a:endParaRPr>
          </a:p>
          <a:p>
            <a:r>
              <a:rPr lang="en-US" sz="3200" dirty="0">
                <a:latin typeface="Bodoni 72 Book" pitchFamily="2" charset="0"/>
              </a:rPr>
              <a:t>Moisture Retaining Ingredients</a:t>
            </a:r>
          </a:p>
          <a:p>
            <a:r>
              <a:rPr lang="en-US" sz="3200" dirty="0">
                <a:latin typeface="Bodoni 72 Book" pitchFamily="2" charset="0"/>
              </a:rPr>
              <a:t>Formula</a:t>
            </a:r>
          </a:p>
          <a:p>
            <a:r>
              <a:rPr lang="en-US" sz="3200" dirty="0">
                <a:latin typeface="Bodoni 72 Book" pitchFamily="2" charset="0"/>
              </a:rPr>
              <a:t>Packaging</a:t>
            </a:r>
          </a:p>
        </p:txBody>
      </p:sp>
    </p:spTree>
    <p:extLst>
      <p:ext uri="{BB962C8B-B14F-4D97-AF65-F5344CB8AC3E}">
        <p14:creationId xmlns:p14="http://schemas.microsoft.com/office/powerpoint/2010/main" val="417397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D1C265CF-429C-DC48-8625-1ACAB994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60D3E-2AFC-1444-B805-37D281BEFBDD}"/>
              </a:ext>
            </a:extLst>
          </p:cNvPr>
          <p:cNvSpPr txBox="1"/>
          <p:nvPr/>
        </p:nvSpPr>
        <p:spPr>
          <a:xfrm>
            <a:off x="4877488" y="2557472"/>
            <a:ext cx="7265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  <a:latin typeface="Bodoni 72 Book" pitchFamily="2" charset="0"/>
              </a:rPr>
              <a:t>Megan Racine| International Sales Trainer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odoni 72 Book" pitchFamily="2" charset="0"/>
                <a:hlinkClick r:id="rId3"/>
              </a:rPr>
              <a:t>megan@devotedcreations.com</a:t>
            </a:r>
            <a:endParaRPr lang="en-US" sz="3200" dirty="0">
              <a:solidFill>
                <a:schemeClr val="bg1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5BFEAB6F-5C32-7E55-B598-FD0209ABB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AE98C-68F5-D941-71BC-0B057BCC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Why Bundle?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9148-D19A-7D5A-ED5F-A4621E7C7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Delivers a more rounded experience to customers</a:t>
            </a:r>
          </a:p>
          <a:p>
            <a:r>
              <a:rPr lang="en-US" dirty="0">
                <a:latin typeface="Bodoni 72 Book" pitchFamily="2" charset="0"/>
              </a:rPr>
              <a:t>May have come in for one product, then see it bundled with another product that they didn’t know they needed</a:t>
            </a:r>
          </a:p>
          <a:p>
            <a:r>
              <a:rPr lang="en-US" dirty="0">
                <a:latin typeface="Bodoni 72 Book" pitchFamily="2" charset="0"/>
              </a:rPr>
              <a:t>SAVING $$$$</a:t>
            </a:r>
          </a:p>
          <a:p>
            <a:r>
              <a:rPr lang="en-US" dirty="0">
                <a:latin typeface="Bodoni 72 Book" pitchFamily="2" charset="0"/>
              </a:rPr>
              <a:t>Can help boost </a:t>
            </a:r>
            <a:r>
              <a:rPr lang="en-US" dirty="0">
                <a:latin typeface="Bodoni 72 Book" pitchFamily="2" charset="0"/>
              </a:rPr>
              <a:t>sales</a:t>
            </a:r>
          </a:p>
          <a:p>
            <a:pPr lvl="1"/>
            <a:r>
              <a:rPr lang="en-US" dirty="0">
                <a:latin typeface="Bodoni 72 Book" pitchFamily="2" charset="0"/>
              </a:rPr>
              <a:t>Cross-selling &amp; upselling can help increase revenue by 30%</a:t>
            </a:r>
          </a:p>
        </p:txBody>
      </p:sp>
    </p:spTree>
    <p:extLst>
      <p:ext uri="{BB962C8B-B14F-4D97-AF65-F5344CB8AC3E}">
        <p14:creationId xmlns:p14="http://schemas.microsoft.com/office/powerpoint/2010/main" val="23264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B39A2987-9F66-8958-F9DF-1563A0B60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47E50-F482-D4D8-38F0-E3DD7BED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What is Bundling?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74D34-541F-C365-FFB1-4A36F4F9B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Grouping products together to sell them as a single unit at a set price</a:t>
            </a:r>
          </a:p>
          <a:p>
            <a:pPr lvl="1"/>
            <a:r>
              <a:rPr lang="en-US" dirty="0">
                <a:latin typeface="Bodoni 72 Book" pitchFamily="2" charset="0"/>
              </a:rPr>
              <a:t>Helps to </a:t>
            </a:r>
            <a:r>
              <a:rPr lang="en-US" dirty="0">
                <a:latin typeface="Bodoni 72 Book" pitchFamily="2" charset="0"/>
              </a:rPr>
              <a:t>remove the thinking from a customers purchasing decision</a:t>
            </a:r>
          </a:p>
          <a:p>
            <a:r>
              <a:rPr lang="en-US" dirty="0">
                <a:latin typeface="Bodoni 72 Book" pitchFamily="2" charset="0"/>
              </a:rPr>
              <a:t>Helps a customer better understand </a:t>
            </a:r>
            <a:r>
              <a:rPr lang="en-US" dirty="0">
                <a:latin typeface="Bodoni 72 Book" pitchFamily="2" charset="0"/>
              </a:rPr>
              <a:t>the products you offer</a:t>
            </a:r>
          </a:p>
          <a:p>
            <a:r>
              <a:rPr lang="en-US" dirty="0">
                <a:latin typeface="Bodoni 72 Book" pitchFamily="2" charset="0"/>
              </a:rPr>
              <a:t>Offering related products to a pending purchase</a:t>
            </a:r>
          </a:p>
          <a:p>
            <a:r>
              <a:rPr lang="en-US" dirty="0">
                <a:latin typeface="Bodoni 72 Book" pitchFamily="2" charset="0"/>
              </a:rPr>
              <a:t>Helps you </a:t>
            </a:r>
            <a:r>
              <a:rPr lang="en-US" dirty="0">
                <a:latin typeface="Bodoni 72 Book" pitchFamily="2" charset="0"/>
              </a:rPr>
              <a:t>move slow-moving stock</a:t>
            </a:r>
          </a:p>
        </p:txBody>
      </p:sp>
    </p:spTree>
    <p:extLst>
      <p:ext uri="{BB962C8B-B14F-4D97-AF65-F5344CB8AC3E}">
        <p14:creationId xmlns:p14="http://schemas.microsoft.com/office/powerpoint/2010/main" val="379045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941842D9-B17B-326C-D4A2-CF56D7723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E3655D-DF1B-8845-1269-22AE7FCC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AVOID THESE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AF2B5-CF84-7969-D0CD-78E634515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Avoid bundling lower priced products with a higher priced item.</a:t>
            </a:r>
          </a:p>
          <a:p>
            <a:pPr lvl="1"/>
            <a:r>
              <a:rPr lang="en-US" dirty="0">
                <a:latin typeface="Bodoni 72 Book" pitchFamily="2" charset="0"/>
              </a:rPr>
              <a:t>Bundle</a:t>
            </a:r>
            <a:r>
              <a:rPr lang="en-US" dirty="0">
                <a:latin typeface="Bodoni 72 Book" pitchFamily="2" charset="0"/>
              </a:rPr>
              <a:t> products with related prices</a:t>
            </a:r>
          </a:p>
          <a:p>
            <a:pPr lvl="1"/>
            <a:r>
              <a:rPr lang="en-US" dirty="0" err="1">
                <a:latin typeface="Bodoni 72 Book" pitchFamily="2" charset="0"/>
              </a:rPr>
              <a:t>i.e</a:t>
            </a:r>
            <a:r>
              <a:rPr lang="en-US" dirty="0">
                <a:latin typeface="Bodoni 72 Book" pitchFamily="2" charset="0"/>
              </a:rPr>
              <a:t> </a:t>
            </a:r>
            <a:r>
              <a:rPr lang="en-US" dirty="0">
                <a:latin typeface="Bodoni 72 Book" pitchFamily="2" charset="0"/>
              </a:rPr>
              <a:t>Color Rush &amp; Cocoa &amp; Shea/</a:t>
            </a:r>
            <a:r>
              <a:rPr lang="en-US" dirty="0" err="1">
                <a:latin typeface="Bodoni 72 Book" pitchFamily="2" charset="0"/>
              </a:rPr>
              <a:t>Glocation</a:t>
            </a:r>
            <a:endParaRPr lang="en-US" dirty="0">
              <a:latin typeface="Bodoni 72 Book" pitchFamily="2" charset="0"/>
            </a:endParaRPr>
          </a:p>
          <a:p>
            <a:pPr lvl="1"/>
            <a:r>
              <a:rPr lang="en-US" dirty="0">
                <a:latin typeface="Bodoni 72 Book" pitchFamily="2" charset="0"/>
              </a:rPr>
              <a:t>This can lower the perceived value of the bundle</a:t>
            </a:r>
          </a:p>
          <a:p>
            <a:r>
              <a:rPr lang="en-US" dirty="0">
                <a:latin typeface="Bodoni 72 Book" pitchFamily="2" charset="0"/>
              </a:rPr>
              <a:t>You want to give you customers a good value with even better products</a:t>
            </a:r>
          </a:p>
          <a:p>
            <a:r>
              <a:rPr lang="en-US" dirty="0">
                <a:latin typeface="Bodoni 72 Book" pitchFamily="2" charset="0"/>
              </a:rPr>
              <a:t>Adding </a:t>
            </a:r>
            <a:r>
              <a:rPr lang="en-US" dirty="0">
                <a:latin typeface="Bodoni 72 Book" pitchFamily="2" charset="0"/>
              </a:rPr>
              <a:t>unnecessary cognitive load</a:t>
            </a:r>
          </a:p>
          <a:p>
            <a:pPr lvl="1"/>
            <a:r>
              <a:rPr lang="en-US" dirty="0">
                <a:latin typeface="Bodoni 72 Book" pitchFamily="2" charset="0"/>
              </a:rPr>
              <a:t>The amount of energy it takes to make the decision</a:t>
            </a:r>
          </a:p>
          <a:p>
            <a:pPr lvl="1"/>
            <a:r>
              <a:rPr lang="en-US" dirty="0">
                <a:latin typeface="Bodoni 72 Book" pitchFamily="2" charset="0"/>
              </a:rPr>
              <a:t>Decide for</a:t>
            </a:r>
            <a:r>
              <a:rPr lang="en-US" dirty="0">
                <a:latin typeface="Bodoni 72 Book" pitchFamily="2" charset="0"/>
              </a:rPr>
              <a:t> the customers and use your knowledge to create the bundle that offers the most value for everyone</a:t>
            </a:r>
          </a:p>
        </p:txBody>
      </p:sp>
    </p:spTree>
    <p:extLst>
      <p:ext uri="{BB962C8B-B14F-4D97-AF65-F5344CB8AC3E}">
        <p14:creationId xmlns:p14="http://schemas.microsoft.com/office/powerpoint/2010/main" val="271504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B38A8CB-98CC-5138-DFE9-70690713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1D426-3AB7-C7E8-2A88-F250B2FD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Pure Bundling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A0FFB-8642-8776-7A7D-6CB8AD5DB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Offering one price for more</a:t>
            </a:r>
          </a:p>
          <a:p>
            <a:pPr lvl="1"/>
            <a:r>
              <a:rPr lang="en-US" dirty="0">
                <a:latin typeface="Bodoni 72 Book" pitchFamily="2" charset="0"/>
              </a:rPr>
              <a:t>Netflix, </a:t>
            </a:r>
            <a:r>
              <a:rPr lang="en-US" dirty="0">
                <a:latin typeface="Bodoni 72 Book" pitchFamily="2" charset="0"/>
              </a:rPr>
              <a:t>your eft memberships</a:t>
            </a:r>
          </a:p>
          <a:p>
            <a:pPr lvl="1"/>
            <a:r>
              <a:rPr lang="en-US" dirty="0">
                <a:latin typeface="Bodoni 72 Book" pitchFamily="2" charset="0"/>
              </a:rPr>
              <a:t>I only want to watch this one show on Netflix, but because I have this membership, I have access to everything</a:t>
            </a:r>
          </a:p>
          <a:p>
            <a:pPr lvl="1"/>
            <a:r>
              <a:rPr lang="en-US" dirty="0">
                <a:latin typeface="Bodoni 72 Book" pitchFamily="2" charset="0"/>
              </a:rPr>
              <a:t>I only want to use this specific bed, but with my membership I can use all the beds if I wanted to </a:t>
            </a:r>
          </a:p>
        </p:txBody>
      </p:sp>
    </p:spTree>
    <p:extLst>
      <p:ext uri="{BB962C8B-B14F-4D97-AF65-F5344CB8AC3E}">
        <p14:creationId xmlns:p14="http://schemas.microsoft.com/office/powerpoint/2010/main" val="300180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383B9FC2-5779-9CB5-DB3D-7C8EBAB72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31A76-5A0E-B694-3EFF-0706CE3E7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Price Based Bundling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E182-DBB6-EDE3-654B-C1642AB7A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0329"/>
          </a:xfrm>
        </p:spPr>
        <p:txBody>
          <a:bodyPr/>
          <a:lstStyle/>
          <a:p>
            <a:r>
              <a:rPr lang="en-US" dirty="0">
                <a:latin typeface="Bodoni 72 Book" pitchFamily="2" charset="0"/>
              </a:rPr>
              <a:t>Offering a group of products with a set price that is lower than market retail price</a:t>
            </a:r>
          </a:p>
        </p:txBody>
      </p:sp>
      <p:pic>
        <p:nvPicPr>
          <p:cNvPr id="5" name="Picture 4" descr="A group of bottles of tanning lotion and a bag&#10;&#10;Description automatically generated">
            <a:extLst>
              <a:ext uri="{FF2B5EF4-FFF2-40B4-BE49-F238E27FC236}">
                <a16:creationId xmlns:a16="http://schemas.microsoft.com/office/drawing/2014/main" id="{18D6FB45-3B23-74DE-06FF-F69243475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92" y="2781162"/>
            <a:ext cx="3331156" cy="2565233"/>
          </a:xfrm>
          <a:prstGeom prst="rect">
            <a:avLst/>
          </a:prstGeom>
        </p:spPr>
      </p:pic>
      <p:pic>
        <p:nvPicPr>
          <p:cNvPr id="7" name="Picture 6" descr="A group of tanning products&#10;&#10;Description automatically generated">
            <a:extLst>
              <a:ext uri="{FF2B5EF4-FFF2-40B4-BE49-F238E27FC236}">
                <a16:creationId xmlns:a16="http://schemas.microsoft.com/office/drawing/2014/main" id="{9964F796-84C4-521D-615E-3ED3070DA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595" y="2747729"/>
            <a:ext cx="3361550" cy="263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756849-C070-20B1-3964-EB059EBBE5BF}"/>
              </a:ext>
            </a:extLst>
          </p:cNvPr>
          <p:cNvSpPr txBox="1"/>
          <p:nvPr/>
        </p:nvSpPr>
        <p:spPr>
          <a:xfrm>
            <a:off x="322103" y="3141483"/>
            <a:ext cx="2153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MSRP $173.92</a:t>
            </a:r>
          </a:p>
          <a:p>
            <a:r>
              <a:rPr lang="en-US" dirty="0"/>
              <a:t>Salon Cost $86.96</a:t>
            </a:r>
          </a:p>
          <a:p>
            <a:r>
              <a:rPr lang="en-US" dirty="0"/>
              <a:t>50% Discount $43.48</a:t>
            </a:r>
          </a:p>
          <a:p>
            <a:r>
              <a:rPr lang="en-US" dirty="0"/>
              <a:t>Special Price $35.00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A9AEC-D389-21D0-B1DF-6F048E4DA0AD}"/>
              </a:ext>
            </a:extLst>
          </p:cNvPr>
          <p:cNvSpPr txBox="1"/>
          <p:nvPr/>
        </p:nvSpPr>
        <p:spPr>
          <a:xfrm>
            <a:off x="9545011" y="2425789"/>
            <a:ext cx="2153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MSRP $177.87</a:t>
            </a:r>
          </a:p>
          <a:p>
            <a:r>
              <a:rPr lang="en-US" dirty="0"/>
              <a:t>Salon Cost $88.94</a:t>
            </a:r>
          </a:p>
          <a:p>
            <a:r>
              <a:rPr lang="en-US" dirty="0"/>
              <a:t>50% Discount $44.47</a:t>
            </a:r>
          </a:p>
          <a:p>
            <a:r>
              <a:rPr lang="en-US" dirty="0"/>
              <a:t>Special Price $35.00</a:t>
            </a:r>
          </a:p>
        </p:txBody>
      </p:sp>
    </p:spTree>
    <p:extLst>
      <p:ext uri="{BB962C8B-B14F-4D97-AF65-F5344CB8AC3E}">
        <p14:creationId xmlns:p14="http://schemas.microsoft.com/office/powerpoint/2010/main" val="3261953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70D4B9C5-950D-58C2-C31A-E92FE9D67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974B1-7075-6947-5510-8FFDE409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Gifting Bundles</a:t>
            </a:r>
            <a:endParaRPr lang="en-US" dirty="0">
              <a:latin typeface="Bodoni 72 Book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94E1E-B021-5930-EE1F-902F893A9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029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Bodoni 72 Book" pitchFamily="2" charset="0"/>
              </a:rPr>
              <a:t>Bundling for holidays, anniversaries, birthdays, </a:t>
            </a:r>
            <a:r>
              <a:rPr lang="en-US" dirty="0" err="1">
                <a:latin typeface="Bodoni 72 Book" pitchFamily="2" charset="0"/>
              </a:rPr>
              <a:t>etc</a:t>
            </a:r>
            <a:r>
              <a:rPr lang="en-US" dirty="0">
                <a:latin typeface="Bodoni 72 Book" pitchFamily="2" charset="0"/>
              </a:rPr>
              <a:t> (Occasion Based Bundles)</a:t>
            </a:r>
          </a:p>
          <a:p>
            <a:pPr lvl="1"/>
            <a:r>
              <a:rPr lang="en-US" dirty="0">
                <a:latin typeface="Bodoni 72 Book" pitchFamily="2" charset="0"/>
              </a:rPr>
              <a:t>Valentines Day</a:t>
            </a:r>
          </a:p>
          <a:p>
            <a:pPr lvl="1"/>
            <a:r>
              <a:rPr lang="en-US" dirty="0">
                <a:latin typeface="Bodoni 72 Book" pitchFamily="2" charset="0"/>
              </a:rPr>
              <a:t>Spring Break</a:t>
            </a:r>
          </a:p>
          <a:p>
            <a:pPr lvl="1"/>
            <a:r>
              <a:rPr lang="en-US" dirty="0">
                <a:latin typeface="Bodoni 72 Book" pitchFamily="2" charset="0"/>
              </a:rPr>
              <a:t>Owner Birthday</a:t>
            </a:r>
          </a:p>
          <a:p>
            <a:pPr lvl="1"/>
            <a:r>
              <a:rPr lang="en-US" dirty="0">
                <a:latin typeface="Bodoni 72 Book" pitchFamily="2" charset="0"/>
              </a:rPr>
              <a:t>Salon</a:t>
            </a:r>
            <a:r>
              <a:rPr lang="en-US" dirty="0">
                <a:latin typeface="Bodoni 72 Book" pitchFamily="2" charset="0"/>
              </a:rPr>
              <a:t> Anniversary</a:t>
            </a:r>
          </a:p>
          <a:p>
            <a:pPr lvl="1"/>
            <a:endParaRPr lang="en-US" dirty="0">
              <a:latin typeface="Bodoni 72 Book" pitchFamily="2" charset="0"/>
            </a:endParaRPr>
          </a:p>
          <a:p>
            <a:r>
              <a:rPr lang="en-US" dirty="0">
                <a:latin typeface="Bodoni 72 Book" pitchFamily="2" charset="0"/>
              </a:rPr>
              <a:t>Don’t need to always focus on price, just need to highlight the convenience of putting all their favorites together</a:t>
            </a:r>
            <a:endParaRPr lang="en-US" dirty="0">
              <a:latin typeface="Bodoni 72 Book" pitchFamily="2" charset="0"/>
            </a:endParaRPr>
          </a:p>
        </p:txBody>
      </p:sp>
      <p:pic>
        <p:nvPicPr>
          <p:cNvPr id="15" name="Picture 18" descr="How to Say “Happy Birthday” in Korean">
            <a:extLst>
              <a:ext uri="{FF2B5EF4-FFF2-40B4-BE49-F238E27FC236}">
                <a16:creationId xmlns:a16="http://schemas.microsoft.com/office/drawing/2014/main" id="{B59214D5-C40B-9FBC-06A3-2A2C273E5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11" y="3212965"/>
            <a:ext cx="1986708" cy="132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appy Anniversary Wishes For Wife | Sample Posts">
            <a:extLst>
              <a:ext uri="{FF2B5EF4-FFF2-40B4-BE49-F238E27FC236}">
                <a16:creationId xmlns:a16="http://schemas.microsoft.com/office/drawing/2014/main" id="{135D4386-1AA2-1E4E-D56C-2674D30F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169" y="968079"/>
            <a:ext cx="2529729" cy="142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he FINANCIAL - Valentine's Day: Companies that profit the most off love">
            <a:extLst>
              <a:ext uri="{FF2B5EF4-FFF2-40B4-BE49-F238E27FC236}">
                <a16:creationId xmlns:a16="http://schemas.microsoft.com/office/drawing/2014/main" id="{3C07F7D2-940D-E16C-5EF9-35D61E41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461" y="4224857"/>
            <a:ext cx="2065759" cy="10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St. Patrick's Day: 5 Fun Facts | St. Patty's Day | Live Science">
            <a:extLst>
              <a:ext uri="{FF2B5EF4-FFF2-40B4-BE49-F238E27FC236}">
                <a16:creationId xmlns:a16="http://schemas.microsoft.com/office/drawing/2014/main" id="{3E193366-CE6F-5E0B-7628-C4BA6CBC6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18" y="2207712"/>
            <a:ext cx="1514179" cy="104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Easter Monday around the world in 2021 | Office Holidays">
            <a:extLst>
              <a:ext uri="{FF2B5EF4-FFF2-40B4-BE49-F238E27FC236}">
                <a16:creationId xmlns:a16="http://schemas.microsoft.com/office/drawing/2014/main" id="{4FC358CD-83B7-0E31-BD3F-CD10D1F2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033" y="4958487"/>
            <a:ext cx="1759971" cy="117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Best Destinations in Mexico for Spring Break 2020 | Blog">
            <a:extLst>
              <a:ext uri="{FF2B5EF4-FFF2-40B4-BE49-F238E27FC236}">
                <a16:creationId xmlns:a16="http://schemas.microsoft.com/office/drawing/2014/main" id="{3A973455-C043-9330-2050-943F1693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719" y="3052085"/>
            <a:ext cx="1930047" cy="11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appy Mother's Day | Hirschfeld">
            <a:extLst>
              <a:ext uri="{FF2B5EF4-FFF2-40B4-BE49-F238E27FC236}">
                <a16:creationId xmlns:a16="http://schemas.microsoft.com/office/drawing/2014/main" id="{898B8DB6-739B-1718-56D4-2610B9EDB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71" y="1337896"/>
            <a:ext cx="1827678" cy="102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Top Father's Day Gift Ideas in Canvas Prints - PP">
            <a:extLst>
              <a:ext uri="{FF2B5EF4-FFF2-40B4-BE49-F238E27FC236}">
                <a16:creationId xmlns:a16="http://schemas.microsoft.com/office/drawing/2014/main" id="{8FD4D955-53AB-A2C3-9D87-F0E565F2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48" y="2312908"/>
            <a:ext cx="1827679" cy="102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What is Cinco de Mayo? A Brief History &amp; Facts About Cinco De Mayo -  ETRAFFIC - YouTube">
            <a:extLst>
              <a:ext uri="{FF2B5EF4-FFF2-40B4-BE49-F238E27FC236}">
                <a16:creationId xmlns:a16="http://schemas.microsoft.com/office/drawing/2014/main" id="{480C8B34-AD71-EDAE-94F4-1ED6B82E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001" y="3811972"/>
            <a:ext cx="2082848" cy="117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It's pink Wednesday! - Post by Boldomatic on Boldomatic">
            <a:extLst>
              <a:ext uri="{FF2B5EF4-FFF2-40B4-BE49-F238E27FC236}">
                <a16:creationId xmlns:a16="http://schemas.microsoft.com/office/drawing/2014/main" id="{F7499AAE-CAAF-E411-BB4C-11BE45E74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849" y="3831564"/>
            <a:ext cx="1257506" cy="12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River Region 4th of July Events - Alabama News">
            <a:extLst>
              <a:ext uri="{FF2B5EF4-FFF2-40B4-BE49-F238E27FC236}">
                <a16:creationId xmlns:a16="http://schemas.microsoft.com/office/drawing/2014/main" id="{37891852-99BC-5325-03A1-39ECD5BC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727" y="2365965"/>
            <a:ext cx="2205322" cy="14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8DA520D1-427C-169E-22B5-395C2398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13252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C49261-996D-4F0A-B699-A414260D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Bundle Ideas with Services</a:t>
            </a:r>
            <a:endParaRPr lang="en-US" dirty="0">
              <a:latin typeface="Bodoni 72 Book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E48BD-1312-0165-BAA9-4419D5B14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Bodoni 72 Book" pitchFamily="2" charset="0"/>
              </a:rPr>
              <a:t>Buy a lotion upgrade to the next level for x amount of days</a:t>
            </a:r>
          </a:p>
          <a:p>
            <a:r>
              <a:rPr lang="en-US" sz="2800" dirty="0">
                <a:latin typeface="Bodoni 72 Book" pitchFamily="2" charset="0"/>
              </a:rPr>
              <a:t>Buy a packet upgrade for free</a:t>
            </a:r>
          </a:p>
          <a:p>
            <a:r>
              <a:rPr lang="en-US" sz="2800" dirty="0">
                <a:latin typeface="Bodoni 72 Book" pitchFamily="2" charset="0"/>
              </a:rPr>
              <a:t>Buy a lotion upgrade to our high pressure bed for x amount of days</a:t>
            </a:r>
          </a:p>
          <a:p>
            <a:r>
              <a:rPr lang="en-US" sz="2800" dirty="0">
                <a:latin typeface="Bodoni 72 Book" pitchFamily="2" charset="0"/>
              </a:rPr>
              <a:t>Buy a lotion get an add on for x% off</a:t>
            </a:r>
          </a:p>
          <a:p>
            <a:r>
              <a:rPr lang="en-US" sz="2800" dirty="0">
                <a:latin typeface="Bodoni 72 Book" pitchFamily="2" charset="0"/>
              </a:rPr>
              <a:t>Buy a spray tan friendly lotion and get a free spray tan</a:t>
            </a:r>
          </a:p>
          <a:p>
            <a:r>
              <a:rPr lang="en-US" sz="2800" dirty="0">
                <a:latin typeface="Bodoni 72 Book" pitchFamily="2" charset="0"/>
              </a:rPr>
              <a:t>Buy any red light therapy product and try a red light session for free</a:t>
            </a:r>
          </a:p>
          <a:p>
            <a:r>
              <a:rPr lang="en-US" dirty="0">
                <a:latin typeface="Bodoni 72 Book" pitchFamily="2" charset="0"/>
              </a:rPr>
              <a:t>Buy</a:t>
            </a:r>
            <a:r>
              <a:rPr lang="en-US" dirty="0">
                <a:latin typeface="Bodoni 72 Book" pitchFamily="2" charset="0"/>
              </a:rPr>
              <a:t> a red light bundle, get 3 free sessions</a:t>
            </a:r>
            <a:endParaRPr lang="en-US" sz="2800" dirty="0">
              <a:latin typeface="Bodoni 72 Book" pitchFamily="2" charset="0"/>
            </a:endParaRPr>
          </a:p>
          <a:p>
            <a:endParaRPr lang="en-US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5438D778-1937-6A4F-097E-92C2D5EDB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7BD19-76E7-99FE-4D52-C69266A1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Bundling Tips</a:t>
            </a:r>
            <a:endParaRPr lang="en-US" dirty="0">
              <a:latin typeface="Bodoni 72 Book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EB20FC-6536-AFE7-1525-40426B2E4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odoni 72 Book" pitchFamily="2" charset="0"/>
              </a:rPr>
              <a:t>Do it incrementally</a:t>
            </a:r>
          </a:p>
          <a:p>
            <a:pPr lvl="1"/>
            <a:r>
              <a:rPr lang="en-US" dirty="0">
                <a:latin typeface="Bodoni 72 Book" pitchFamily="2" charset="0"/>
              </a:rPr>
              <a:t>Start with bundling lotion with services</a:t>
            </a:r>
          </a:p>
          <a:p>
            <a:pPr lvl="1"/>
            <a:r>
              <a:rPr lang="en-US" dirty="0">
                <a:latin typeface="Bodoni 72 Book" pitchFamily="2" charset="0"/>
              </a:rPr>
              <a:t>Then bundle products together</a:t>
            </a:r>
          </a:p>
          <a:p>
            <a:pPr lvl="1"/>
            <a:r>
              <a:rPr lang="en-US" dirty="0">
                <a:latin typeface="Bodoni 72 Book" pitchFamily="2" charset="0"/>
              </a:rPr>
              <a:t>Then add services to that</a:t>
            </a:r>
          </a:p>
          <a:p>
            <a:r>
              <a:rPr lang="en-US" dirty="0">
                <a:latin typeface="Bodoni 72 Book" pitchFamily="2" charset="0"/>
              </a:rPr>
              <a:t>Pay attention to who is taking advantage of it</a:t>
            </a:r>
          </a:p>
          <a:p>
            <a:r>
              <a:rPr lang="en-US" dirty="0">
                <a:latin typeface="Bodoni 72 Book" pitchFamily="2" charset="0"/>
              </a:rPr>
              <a:t>Study buyer purchase patterns, know your customers preferences</a:t>
            </a:r>
          </a:p>
          <a:p>
            <a:r>
              <a:rPr lang="en-US" dirty="0">
                <a:latin typeface="Bodoni 72 Book" pitchFamily="2" charset="0"/>
              </a:rPr>
              <a:t>Test different combinations, trial &amp; error</a:t>
            </a:r>
          </a:p>
          <a:p>
            <a:r>
              <a:rPr lang="en-US" dirty="0">
                <a:latin typeface="Bodoni 72 Book" pitchFamily="2" charset="0"/>
              </a:rPr>
              <a:t>Bundle overstock or less popular items with popular items to give them more notice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A695D8-BDC8-20E6-F1E7-FBFCA2F0869F}"/>
              </a:ext>
            </a:extLst>
          </p:cNvPr>
          <p:cNvSpPr txBox="1">
            <a:spLocks/>
          </p:cNvSpPr>
          <p:nvPr/>
        </p:nvSpPr>
        <p:spPr>
          <a:xfrm>
            <a:off x="6096000" y="681037"/>
            <a:ext cx="5257800" cy="5360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doni 72 Book" pitchFamily="2" charset="0"/>
              </a:rPr>
              <a:t>Use your own expertise and knowledge</a:t>
            </a:r>
          </a:p>
          <a:p>
            <a:r>
              <a:rPr lang="en-US" dirty="0">
                <a:latin typeface="Bodoni 72 Book" pitchFamily="2" charset="0"/>
              </a:rPr>
              <a:t>Allow customers to do the bundling</a:t>
            </a:r>
          </a:p>
          <a:p>
            <a:r>
              <a:rPr lang="en-US" dirty="0">
                <a:latin typeface="Bodoni 72 Book" pitchFamily="2" charset="0"/>
              </a:rPr>
              <a:t>Promote new products in a bundle</a:t>
            </a:r>
          </a:p>
          <a:p>
            <a:r>
              <a:rPr lang="en-US" dirty="0">
                <a:latin typeface="Bodoni 72 Book" pitchFamily="2" charset="0"/>
              </a:rPr>
              <a:t>It needs to make sense!</a:t>
            </a:r>
          </a:p>
          <a:p>
            <a:r>
              <a:rPr lang="en-US" dirty="0">
                <a:latin typeface="Bodoni 72 Book" pitchFamily="2" charset="0"/>
              </a:rPr>
              <a:t>Offer different price points</a:t>
            </a:r>
          </a:p>
          <a:p>
            <a:r>
              <a:rPr lang="en-US" dirty="0">
                <a:latin typeface="Bodoni 72 Book" pitchFamily="2" charset="0"/>
              </a:rPr>
              <a:t>Should offer an easily defined benefit for the customer</a:t>
            </a:r>
          </a:p>
          <a:p>
            <a:r>
              <a:rPr lang="en-US" dirty="0">
                <a:latin typeface="Bodoni 72 Book" pitchFamily="2" charset="0"/>
              </a:rPr>
              <a:t>Add in a free item</a:t>
            </a:r>
          </a:p>
          <a:p>
            <a:r>
              <a:rPr lang="en-US" dirty="0">
                <a:latin typeface="Bodoni 72 Book" pitchFamily="2" charset="0"/>
              </a:rPr>
              <a:t>Help get rid of dead stock</a:t>
            </a:r>
          </a:p>
          <a:p>
            <a:pPr lvl="1"/>
            <a:endParaRPr lang="en-US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82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600</Words>
  <Application>Microsoft Macintosh PowerPoint</Application>
  <PresentationFormat>Widescreen</PresentationFormat>
  <Paragraphs>102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Bodoni 72 Book</vt:lpstr>
      <vt:lpstr>Bodoni 72 Book</vt:lpstr>
      <vt:lpstr>Calibri</vt:lpstr>
      <vt:lpstr>Calibri Light</vt:lpstr>
      <vt:lpstr>Felix Titling</vt:lpstr>
      <vt:lpstr>Office Theme</vt:lpstr>
      <vt:lpstr>PowerPoint Presentation</vt:lpstr>
      <vt:lpstr>Why Bundle?</vt:lpstr>
      <vt:lpstr>What is Bundling?</vt:lpstr>
      <vt:lpstr>AVOID THESE</vt:lpstr>
      <vt:lpstr>Pure Bundling</vt:lpstr>
      <vt:lpstr>Price Based Bundling</vt:lpstr>
      <vt:lpstr>Gifting Bundles</vt:lpstr>
      <vt:lpstr>Bundle Ideas with Services</vt:lpstr>
      <vt:lpstr>Bundling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1</cp:revision>
  <dcterms:created xsi:type="dcterms:W3CDTF">2024-02-16T17:24:56Z</dcterms:created>
  <dcterms:modified xsi:type="dcterms:W3CDTF">2024-02-16T18:45:56Z</dcterms:modified>
</cp:coreProperties>
</file>