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648" r:id="rId4"/>
    <p:sldId id="259" r:id="rId5"/>
    <p:sldId id="261" r:id="rId6"/>
    <p:sldId id="650" r:id="rId7"/>
    <p:sldId id="649" r:id="rId8"/>
    <p:sldId id="647" r:id="rId9"/>
    <p:sldId id="262" r:id="rId10"/>
    <p:sldId id="263" r:id="rId11"/>
    <p:sldId id="64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4"/>
    <p:restoredTop sz="94648"/>
  </p:normalViewPr>
  <p:slideViewPr>
    <p:cSldViewPr snapToGrid="0" snapToObjects="1">
      <p:cViewPr varScale="1">
        <p:scale>
          <a:sx n="102" d="100"/>
          <a:sy n="102" d="100"/>
        </p:scale>
        <p:origin x="2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2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6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1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9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0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4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89B3E88-8AD7-6B48-A2FF-0F171050EF31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066BAD0-2D5A-B548-8666-A7109AF31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41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egan@devotedcreations.co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150F-AE84-984D-8E9B-63967EDA8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922" y="1828800"/>
            <a:ext cx="9950156" cy="3200400"/>
          </a:xfrm>
        </p:spPr>
        <p:txBody>
          <a:bodyPr anchor="ctr"/>
          <a:lstStyle/>
          <a:p>
            <a:r>
              <a:rPr lang="en-US" dirty="0"/>
              <a:t>All things skin maintenance</a:t>
            </a:r>
          </a:p>
        </p:txBody>
      </p:sp>
    </p:spTree>
    <p:extLst>
      <p:ext uri="{BB962C8B-B14F-4D97-AF65-F5344CB8AC3E}">
        <p14:creationId xmlns:p14="http://schemas.microsoft.com/office/powerpoint/2010/main" val="331135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894B-EECC-8E40-AC91-1B6A9FC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Skin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E329-0103-CA4F-AB61-1D5E72D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44" y="2067304"/>
            <a:ext cx="9840911" cy="4042456"/>
          </a:xfrm>
        </p:spPr>
        <p:txBody>
          <a:bodyPr anchor="t">
            <a:normAutofit/>
          </a:bodyPr>
          <a:lstStyle/>
          <a:p>
            <a:r>
              <a:rPr lang="en-US" dirty="0"/>
              <a:t>Eating a well balanced diet</a:t>
            </a:r>
          </a:p>
          <a:p>
            <a:r>
              <a:rPr lang="en-US" dirty="0"/>
              <a:t>Less stress</a:t>
            </a:r>
          </a:p>
          <a:p>
            <a:r>
              <a:rPr lang="en-US" dirty="0"/>
              <a:t>More water</a:t>
            </a:r>
          </a:p>
          <a:p>
            <a:r>
              <a:rPr lang="en-US" dirty="0"/>
              <a:t>Maintaining moisture in our skin</a:t>
            </a:r>
          </a:p>
          <a:p>
            <a:r>
              <a:rPr lang="en-US" dirty="0"/>
              <a:t>Humidifier in the winter to replenish moisture into our top layer</a:t>
            </a:r>
          </a:p>
          <a:p>
            <a:r>
              <a:rPr lang="en-US" dirty="0"/>
              <a:t>Getting enough sleep</a:t>
            </a:r>
          </a:p>
          <a:p>
            <a:r>
              <a:rPr lang="en-US" dirty="0"/>
              <a:t>mineral based sunscreen</a:t>
            </a:r>
          </a:p>
          <a:p>
            <a:r>
              <a:rPr lang="en-US" dirty="0"/>
              <a:t>Exfoliating helps keep the skin smooth and increase absorption rate of skincare products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74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E2B5E4AF-2870-F14C-989B-1F70069E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F63164-E71B-5B43-9F44-65ECC34A44B4}"/>
              </a:ext>
            </a:extLst>
          </p:cNvPr>
          <p:cNvSpPr txBox="1"/>
          <p:nvPr/>
        </p:nvSpPr>
        <p:spPr>
          <a:xfrm>
            <a:off x="7179353" y="2351341"/>
            <a:ext cx="48400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Megan Racine</a:t>
            </a:r>
          </a:p>
          <a:p>
            <a:pPr algn="ctr"/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National Sales Trainer</a:t>
            </a:r>
          </a:p>
          <a:p>
            <a:pPr algn="ctr"/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megan@devotedcreations.com</a:t>
            </a:r>
            <a:endParaRPr lang="en-US" sz="28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813.361.1866</a:t>
            </a:r>
          </a:p>
        </p:txBody>
      </p:sp>
    </p:spTree>
    <p:extLst>
      <p:ext uri="{BB962C8B-B14F-4D97-AF65-F5344CB8AC3E}">
        <p14:creationId xmlns:p14="http://schemas.microsoft.com/office/powerpoint/2010/main" val="314375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894B-EECC-8E40-AC91-1B6A9FC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2022 Skincare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E329-0103-CA4F-AB61-1D5E72D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44" y="2067304"/>
            <a:ext cx="9840911" cy="4042456"/>
          </a:xfrm>
        </p:spPr>
        <p:txBody>
          <a:bodyPr anchor="t">
            <a:normAutofit/>
          </a:bodyPr>
          <a:lstStyle/>
          <a:p>
            <a:r>
              <a:rPr lang="en-US" dirty="0"/>
              <a:t>Health and wellness became huge during the pandemic</a:t>
            </a:r>
          </a:p>
          <a:p>
            <a:r>
              <a:rPr lang="en-US" dirty="0"/>
              <a:t>Social media presence grew among many people throughout the world who would share their routines, experts would say what’s good for your skin,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090A64-BAFC-1746-B0B3-0B062003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2" y="3507481"/>
            <a:ext cx="4984070" cy="280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CEB227-7DAD-8C47-99ED-E9B41695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56" y="3508211"/>
            <a:ext cx="4984071" cy="28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41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894B-EECC-8E40-AC91-1B6A9FC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20914"/>
            <a:ext cx="9906000" cy="116114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2022 Skincare trends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E329-0103-CA4F-AB61-1D5E72D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44" y="1582057"/>
            <a:ext cx="9840911" cy="4527703"/>
          </a:xfrm>
        </p:spPr>
        <p:txBody>
          <a:bodyPr anchor="t">
            <a:normAutofit/>
          </a:bodyPr>
          <a:lstStyle/>
          <a:p>
            <a:r>
              <a:rPr lang="en-US" dirty="0"/>
              <a:t>Anti-inflammatory skincare as it is more gentle on the skin</a:t>
            </a:r>
          </a:p>
          <a:p>
            <a:pPr lvl="1"/>
            <a:r>
              <a:rPr lang="en-US" dirty="0"/>
              <a:t>Aloe vera, white birch, sea buckthorn berry, tiger grass, resveratrol</a:t>
            </a:r>
          </a:p>
          <a:p>
            <a:r>
              <a:rPr lang="en-US" dirty="0"/>
              <a:t>Sunscreen – always has been essential for our skin and continues to grow in popularity</a:t>
            </a:r>
          </a:p>
          <a:p>
            <a:pPr lvl="1"/>
            <a:r>
              <a:rPr lang="en-US" dirty="0" err="1"/>
              <a:t>Cosmosun</a:t>
            </a:r>
            <a:r>
              <a:rPr lang="en-US" dirty="0"/>
              <a:t> </a:t>
            </a:r>
            <a:r>
              <a:rPr lang="en-US" dirty="0" err="1"/>
              <a:t>spf</a:t>
            </a:r>
            <a:endParaRPr lang="en-US" dirty="0"/>
          </a:p>
          <a:p>
            <a:r>
              <a:rPr lang="en-US" dirty="0"/>
              <a:t>Keeping routines simple</a:t>
            </a:r>
          </a:p>
          <a:p>
            <a:pPr lvl="1"/>
            <a:r>
              <a:rPr lang="en-US" dirty="0"/>
              <a:t>Putting too many products on our skin can do the opposite of what we really want it to do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BDBB59-2BFE-6541-84A8-4EAE3C593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48" y="4690828"/>
            <a:ext cx="2925990" cy="194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9C1EE65-654A-5644-8724-582E2F68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62" y="4733014"/>
            <a:ext cx="3730171" cy="18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96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894B-EECC-8E40-AC91-1B6A9FC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2022 Skincare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E329-0103-CA4F-AB61-1D5E72D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44" y="2067304"/>
            <a:ext cx="9840911" cy="4042456"/>
          </a:xfrm>
        </p:spPr>
        <p:txBody>
          <a:bodyPr anchor="t">
            <a:normAutofit/>
          </a:bodyPr>
          <a:lstStyle/>
          <a:p>
            <a:r>
              <a:rPr lang="en-US" dirty="0"/>
              <a:t>Clients are investing in their skin for products that work, we also want them to invest when it comes to lotion</a:t>
            </a:r>
          </a:p>
          <a:p>
            <a:r>
              <a:rPr lang="en-US" dirty="0"/>
              <a:t>Barrier repair and supporting our microbiome</a:t>
            </a:r>
          </a:p>
          <a:p>
            <a:pPr lvl="1"/>
            <a:r>
              <a:rPr lang="en-US" dirty="0"/>
              <a:t>The support and balance of our skin’s bacteria is important for the strength of our skin barrier to be protected from the outside world</a:t>
            </a:r>
          </a:p>
          <a:p>
            <a:r>
              <a:rPr lang="en-US" dirty="0"/>
              <a:t>Treatments that boost </a:t>
            </a:r>
            <a:r>
              <a:rPr lang="en-US" dirty="0" err="1"/>
              <a:t>atp</a:t>
            </a:r>
            <a:r>
              <a:rPr lang="en-US" dirty="0"/>
              <a:t> in our skin </a:t>
            </a:r>
          </a:p>
          <a:p>
            <a:r>
              <a:rPr lang="en-US" dirty="0"/>
              <a:t>Skin health that starts with everyday lifestyle</a:t>
            </a:r>
          </a:p>
          <a:p>
            <a:r>
              <a:rPr lang="en-US" dirty="0"/>
              <a:t>Honest skincare</a:t>
            </a:r>
          </a:p>
          <a:p>
            <a:pPr lvl="1"/>
            <a:r>
              <a:rPr lang="en-US" dirty="0"/>
              <a:t>New focus as customers want brands they can trust, have transparency and honesty</a:t>
            </a:r>
          </a:p>
          <a:p>
            <a:r>
              <a:rPr lang="en-US" dirty="0"/>
              <a:t>Higher focus on ingredients</a:t>
            </a:r>
          </a:p>
        </p:txBody>
      </p:sp>
    </p:spTree>
    <p:extLst>
      <p:ext uri="{BB962C8B-B14F-4D97-AF65-F5344CB8AC3E}">
        <p14:creationId xmlns:p14="http://schemas.microsoft.com/office/powerpoint/2010/main" val="198865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894B-EECC-8E40-AC91-1B6A9FC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Ingredient focused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E329-0103-CA4F-AB61-1D5E72D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44" y="2067304"/>
            <a:ext cx="9840911" cy="4042456"/>
          </a:xfrm>
        </p:spPr>
        <p:txBody>
          <a:bodyPr anchor="t">
            <a:normAutofit/>
          </a:bodyPr>
          <a:lstStyle/>
          <a:p>
            <a:r>
              <a:rPr lang="en-US" dirty="0"/>
              <a:t>Vitamin c, vitamin a derivatives, niacinamide among some of the top searches for skincare ingredients because they have been proven to work</a:t>
            </a:r>
          </a:p>
          <a:p>
            <a:r>
              <a:rPr lang="en-US" dirty="0"/>
              <a:t>Customers are more aware of what can be harmful for their skin, looking for antioxidants </a:t>
            </a:r>
          </a:p>
          <a:p>
            <a:r>
              <a:rPr lang="en-US" dirty="0"/>
              <a:t>Quality over quantity, too many products start blocking out what the others can do. Less products with some of the best skincare is what our clients want</a:t>
            </a:r>
          </a:p>
          <a:p>
            <a:pPr lvl="1"/>
            <a:r>
              <a:rPr lang="en-US" dirty="0"/>
              <a:t>Color rush collection</a:t>
            </a:r>
          </a:p>
          <a:p>
            <a:r>
              <a:rPr lang="en-US" dirty="0"/>
              <a:t>Probiotic &amp; prebiotic infused ingredients that maintain our optimal balance </a:t>
            </a:r>
          </a:p>
          <a:p>
            <a:r>
              <a:rPr lang="en-US" dirty="0"/>
              <a:t>Plant based extracts</a:t>
            </a:r>
          </a:p>
          <a:p>
            <a:pPr lvl="1"/>
            <a:r>
              <a:rPr lang="en-US" dirty="0" err="1"/>
              <a:t>Squalane</a:t>
            </a:r>
            <a:r>
              <a:rPr lang="en-US" dirty="0"/>
              <a:t>, bakuchiol, apple, rose</a:t>
            </a:r>
          </a:p>
        </p:txBody>
      </p:sp>
    </p:spTree>
    <p:extLst>
      <p:ext uri="{BB962C8B-B14F-4D97-AF65-F5344CB8AC3E}">
        <p14:creationId xmlns:p14="http://schemas.microsoft.com/office/powerpoint/2010/main" val="115822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894B-EECC-8E40-AC91-1B6A9FC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Ingredient focused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E329-0103-CA4F-AB61-1D5E72D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112" y="2141951"/>
            <a:ext cx="6352598" cy="4209258"/>
          </a:xfrm>
        </p:spPr>
        <p:txBody>
          <a:bodyPr anchor="t">
            <a:normAutofit/>
          </a:bodyPr>
          <a:lstStyle/>
          <a:p>
            <a:r>
              <a:rPr lang="en-US" sz="2400" dirty="0"/>
              <a:t>Hyaluronic acid – holds 1000x its weight in water, prevents moisture loss, one of the best moisturizing agents for all skin types</a:t>
            </a:r>
          </a:p>
          <a:p>
            <a:endParaRPr lang="en-US" sz="2400" dirty="0"/>
          </a:p>
          <a:p>
            <a:r>
              <a:rPr lang="en-US" sz="2400" dirty="0"/>
              <a:t>Vitamin a derivative – promotes cell renewal, helps to reduce acne, protect against free radical damage and promotes collagen production in the skin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C2EF21-013F-B246-9367-9E0C2FC4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0" y="1619351"/>
            <a:ext cx="2195719" cy="219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148FFF6-8602-C24A-9A83-C1BFC148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11" y="1450207"/>
            <a:ext cx="2195719" cy="219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608F2D1-6A84-AA4C-891B-A30AEFDA5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530" y="4189547"/>
            <a:ext cx="1899787" cy="23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ACABDCA-3990-C64B-B932-45A6462E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0" y="4435811"/>
            <a:ext cx="2195719" cy="219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75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894B-EECC-8E40-AC91-1B6A9FC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Ingredient focused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E329-0103-CA4F-AB61-1D5E72D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096" y="1909189"/>
            <a:ext cx="7070756" cy="4485896"/>
          </a:xfrm>
        </p:spPr>
        <p:txBody>
          <a:bodyPr anchor="t">
            <a:normAutofit/>
          </a:bodyPr>
          <a:lstStyle/>
          <a:p>
            <a:r>
              <a:rPr lang="en-US" sz="2400" dirty="0"/>
              <a:t>Argan oil – antioxidant and anti-inflammatory agents that promotes skin healing, effective in reducing the appearance of fine lines &amp; wrinkles, best for acne prone/normal skin tones</a:t>
            </a:r>
          </a:p>
          <a:p>
            <a:r>
              <a:rPr lang="en-US" sz="2400" dirty="0"/>
              <a:t>Vitamin c &amp; E – work very well together to provide moisturizing agents, brighten and even out skin tone, antioxidants that help to repair the skin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B68F058-5B8B-144B-AB9A-F6EA18E4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898" y="148900"/>
            <a:ext cx="1888482" cy="28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A2E0A5F-0663-1743-B25C-50CE2ED6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52" y="2149630"/>
            <a:ext cx="2156447" cy="21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F3DE0FE-173E-5546-8E62-3BE39EB2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52" y="4522081"/>
            <a:ext cx="3899769" cy="21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8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894B-EECC-8E40-AC91-1B6A9FC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Ingredient focused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E329-0103-CA4F-AB61-1D5E72D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44" y="2067304"/>
            <a:ext cx="9840911" cy="4485896"/>
          </a:xfrm>
        </p:spPr>
        <p:txBody>
          <a:bodyPr anchor="t">
            <a:normAutofit/>
          </a:bodyPr>
          <a:lstStyle/>
          <a:p>
            <a:r>
              <a:rPr lang="en-US" dirty="0"/>
              <a:t>Niacinamide (vitamin b3) – increases elasticity, strengthens or skins barrier, reduces inflammation</a:t>
            </a:r>
          </a:p>
          <a:p>
            <a:r>
              <a:rPr lang="en-US" dirty="0"/>
              <a:t>Green tea – contains vitamin c and has antioxidant, anti-aging and anti-inflammatory benefits, decreases collagen breakdown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357A0FD-203B-1E49-BA80-0978BF0CB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5" y="3723104"/>
            <a:ext cx="2799567" cy="27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4AE588D-EF6F-9B4A-832E-04643D97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20" y="3723104"/>
            <a:ext cx="2264077" cy="28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4587512-1CD2-0644-9E87-B2CEFE7DA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97" y="3692574"/>
            <a:ext cx="2830097" cy="28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8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894B-EECC-8E40-AC91-1B6A9FC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Skin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E329-0103-CA4F-AB61-1D5E72D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44" y="2067304"/>
            <a:ext cx="9840911" cy="4042456"/>
          </a:xfrm>
        </p:spPr>
        <p:txBody>
          <a:bodyPr anchor="t">
            <a:normAutofit/>
          </a:bodyPr>
          <a:lstStyle/>
          <a:p>
            <a:r>
              <a:rPr lang="en-US" dirty="0"/>
              <a:t>Continued focus of what we put in our bodies just as much as onto our skin</a:t>
            </a:r>
          </a:p>
          <a:p>
            <a:pPr lvl="1"/>
            <a:r>
              <a:rPr lang="en-US" dirty="0"/>
              <a:t>Gut health, hormone balance, mental health</a:t>
            </a:r>
          </a:p>
          <a:p>
            <a:r>
              <a:rPr lang="en-US" dirty="0"/>
              <a:t>Hydration of the body</a:t>
            </a:r>
          </a:p>
          <a:p>
            <a:r>
              <a:rPr lang="en-US" dirty="0"/>
              <a:t>Non-invasive treatments for the skin that focus on quality, texture, tone </a:t>
            </a:r>
          </a:p>
          <a:p>
            <a:r>
              <a:rPr lang="en-US" dirty="0"/>
              <a:t>Body care growing to take care of our skin</a:t>
            </a:r>
          </a:p>
          <a:p>
            <a:pPr lvl="1"/>
            <a:r>
              <a:rPr lang="en-US" dirty="0"/>
              <a:t>Moisturization, non-comedogenic, sensitive skin formulas, mineral oil free</a:t>
            </a:r>
          </a:p>
          <a:p>
            <a:r>
              <a:rPr lang="en-US" dirty="0"/>
              <a:t>Beauty history is repeating itself (among other trends)</a:t>
            </a:r>
          </a:p>
        </p:txBody>
      </p:sp>
    </p:spTree>
    <p:extLst>
      <p:ext uri="{BB962C8B-B14F-4D97-AF65-F5344CB8AC3E}">
        <p14:creationId xmlns:p14="http://schemas.microsoft.com/office/powerpoint/2010/main" val="358279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{3A164815-7172-3E4B-82BE-C7E71A1081A8}tf10001063</Template>
  <TotalTime>181</TotalTime>
  <Words>568</Words>
  <Application>Microsoft Macintosh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Baskerville</vt:lpstr>
      <vt:lpstr>Century Gothic</vt:lpstr>
      <vt:lpstr>Mesh</vt:lpstr>
      <vt:lpstr>All things skin maintenance</vt:lpstr>
      <vt:lpstr>2022 Skincare trends</vt:lpstr>
      <vt:lpstr>2022 Skincare trends</vt:lpstr>
      <vt:lpstr>2022 Skincare trends</vt:lpstr>
      <vt:lpstr>Ingredient focused</vt:lpstr>
      <vt:lpstr>Ingredient focused</vt:lpstr>
      <vt:lpstr>Ingredient focused</vt:lpstr>
      <vt:lpstr>Ingredient focused</vt:lpstr>
      <vt:lpstr>Skin maintenance</vt:lpstr>
      <vt:lpstr>Skin maintenance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Racine</dc:creator>
  <cp:lastModifiedBy>Megan Racine</cp:lastModifiedBy>
  <cp:revision>4</cp:revision>
  <dcterms:created xsi:type="dcterms:W3CDTF">2021-12-17T15:12:52Z</dcterms:created>
  <dcterms:modified xsi:type="dcterms:W3CDTF">2022-01-27T16:58:39Z</dcterms:modified>
</cp:coreProperties>
</file>