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63"/>
    <p:restoredTop sz="94671"/>
  </p:normalViewPr>
  <p:slideViewPr>
    <p:cSldViewPr snapToGrid="0" snapToObjects="1">
      <p:cViewPr varScale="1">
        <p:scale>
          <a:sx n="96" d="100"/>
          <a:sy n="96" d="100"/>
        </p:scale>
        <p:origin x="1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D364-C6FD-5D43-ADA6-DB1A52F9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FDBF2-26FA-464C-95FC-6B86520AD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4C0B5-E4B0-324F-B608-A6A51EE8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64A14-5968-B240-879A-B93B0D3B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A9AA-C5D0-7A48-9B4E-01DBE99F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FB25-D98B-CC42-ADA2-7E5D4348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F3851-FF1A-0B45-8617-72A8812E7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D25A0-E49C-AA46-9012-CFDC30EC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D166B-F9E3-CF4F-9BFE-07D68A0B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7AE03-F533-A949-924D-96704EAC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2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9706B9-3715-2948-989F-BFECA6576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B277E-3A84-AD4E-BA38-567AF79D1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B55DF-77B1-DC4F-AD03-05028BE4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2B2B-B124-D64A-ABB9-78E33C98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D7ACF-F1B0-2942-B041-3DD1454A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A23D-717D-A644-B263-32804095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25A1D-ECED-284D-89D9-8CA1FC367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AFB8-1F0B-4046-BC8A-F81FEB63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E9A84-9D95-2E4C-A4F1-697636F3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ADE4-2E30-AB40-93CB-199EFC53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629C-1C75-7F41-8009-6247584B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7324F-88A1-3D40-AB56-EFD96F689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890BE-62DC-6A40-AAE9-7E182FA2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05C0-2A5F-1740-A31F-1CF239E8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C7890-3FD5-2943-9F7F-857EEFBC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6310-3F67-C24A-BB30-8DAE85E2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492D-E176-C84A-AB55-B9B15F9DD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94D00-A2C4-7E4F-9D84-3439F62EB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E6A75-25D0-1F42-A921-0EED54C7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F5EC4-D734-3942-BF13-6765A77B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58D35-8A6A-0544-9583-554DABDA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2EF6-E4EC-BE47-BEFA-A02F841B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27BF5-56EC-A54D-8697-0B3E379E5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9B422-24E9-6549-85BB-7AC27A6A7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883EB-D299-AC4D-B054-9AE308010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97E13-95FC-B64F-92C3-E84D570F8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0A00B-D64A-CC4A-8F55-1C560656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1F1DF-AD56-D54A-83C2-5CD355C3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A1DB8-7E05-6C4E-A344-E0A0DC57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6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C8BE-C5D1-5241-B630-0AC337A4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96EAA-E9F5-F445-AE5F-9F227779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3B962-8D5F-8448-A900-73A1E0F0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CED53-05A0-DD4A-B181-77B17A1E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4D7367-BC53-D94B-8B48-25DB5B11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BA022-0423-DD42-82F7-17ED16D1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0576D-7217-B24B-B11A-CD6AFC55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615F-3E51-6B41-8D5F-CC5F3A24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0428-D37F-5844-9A26-605FB8AF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8A5C0-C3A1-234C-BF70-588925D25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48100-9CB4-D64F-8825-AFB82DC2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179AC-5C8E-304A-99FA-1508BF36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C5338-054E-0049-AABE-68F544BE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2E4F-D31D-914D-A037-C466F0D6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DFD8C-DEA6-BE41-8E6E-C644D88D6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A7D71-61A5-AF48-8815-B9BD1B55C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601D3-121A-7C47-AEA3-B7B098B4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5B7D-4E10-EA4E-A000-33B0BA2F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5648A-42B0-6041-95C8-828920A0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F36BBF-49B6-5642-A454-7666D72D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8B202-9619-AF40-9011-1DADDA748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5078E-D3E8-514E-B953-4243B0D29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0DA3-1CDD-DC42-BC88-728433A64B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5DCB-B17A-6443-B9B8-6BC34E481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725A3-7864-2342-948B-C0112C681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0FC57-8262-C84E-A8B3-300553CD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801EFF-C40A-5343-BA44-C602D668B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35" y="4419456"/>
            <a:ext cx="11914909" cy="1655762"/>
          </a:xfrm>
        </p:spPr>
        <p:txBody>
          <a:bodyPr anchor="ctr">
            <a:normAutofit/>
          </a:bodyPr>
          <a:lstStyle/>
          <a:p>
            <a:r>
              <a:rPr lang="en-US" sz="6600" dirty="0">
                <a:latin typeface="Bodoni 72 Oldstyle Book" pitchFamily="2" charset="0"/>
              </a:rPr>
              <a:t>10 Days to Rockstar Sales Associates!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47D35-7190-DF47-8981-7AE4B98D6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309" y="515042"/>
            <a:ext cx="7107382" cy="37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9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74AE-DEF7-FC4C-9DCF-5CEECD2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Bodoni 72 Oldstyle Book" pitchFamily="2" charset="0"/>
              </a:rPr>
              <a:t>Day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BAEE-F400-E445-A09A-3C71C284F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>
                <a:latin typeface="Bodoni 72 Oldstyle Book" pitchFamily="2" charset="0"/>
              </a:rPr>
              <a:t>Product sales</a:t>
            </a:r>
          </a:p>
          <a:p>
            <a:r>
              <a:rPr lang="en-US" sz="4000" dirty="0">
                <a:latin typeface="Bodoni 72 Oldstyle Book" pitchFamily="2" charset="0"/>
              </a:rPr>
              <a:t>Full role play with existing customers accounts </a:t>
            </a:r>
          </a:p>
          <a:p>
            <a:pPr lvl="1"/>
            <a:r>
              <a:rPr lang="en-US" sz="4000" dirty="0">
                <a:latin typeface="Bodoni 72 Oldstyle Book" pitchFamily="2" charset="0"/>
              </a:rPr>
              <a:t>As a trainer, have scenarios already made up (think of normal scenarios that you encounter on a daily basis) </a:t>
            </a:r>
          </a:p>
          <a:p>
            <a:r>
              <a:rPr lang="en-US" sz="4000" dirty="0">
                <a:latin typeface="Bodoni 72 Oldstyle Book" pitchFamily="2" charset="0"/>
              </a:rPr>
              <a:t>Full tour (Now if the time to give a full tour on their own, from start to finish, customize this tour based on what the “fake” customer is looking for/how they tan)</a:t>
            </a:r>
          </a:p>
          <a:p>
            <a:r>
              <a:rPr lang="en-US" sz="4000" dirty="0">
                <a:latin typeface="Bodoni 72 Oldstyle Book" pitchFamily="2" charset="0"/>
              </a:rPr>
              <a:t>Enter new clients (teaching them how to start adding new clients to the system)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8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D9E2-396D-3D4B-B39B-C5223982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txBody>
          <a:bodyPr/>
          <a:lstStyle/>
          <a:p>
            <a:pPr algn="ctr"/>
            <a:r>
              <a:rPr lang="en-US" b="1" u="sng" dirty="0">
                <a:latin typeface="Bodoni 72 Oldstyle Book" pitchFamily="2" charset="0"/>
              </a:rPr>
              <a:t>Day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6A8F-EC46-814C-8BBF-54D29BAC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/>
          <a:lstStyle/>
          <a:p>
            <a:r>
              <a:rPr lang="en-US" sz="3600" dirty="0">
                <a:latin typeface="Bodoni 72 Oldstyle Book" pitchFamily="2" charset="0"/>
              </a:rPr>
              <a:t>Review opening and closing procedures</a:t>
            </a:r>
          </a:p>
          <a:p>
            <a:r>
              <a:rPr lang="en-US" sz="3600" dirty="0">
                <a:latin typeface="Bodoni 72 Oldstyle Book" pitchFamily="2" charset="0"/>
              </a:rPr>
              <a:t>Troubleshooting and and all issues that may arise</a:t>
            </a:r>
          </a:p>
          <a:p>
            <a:r>
              <a:rPr lang="en-US" sz="3600" dirty="0">
                <a:latin typeface="Bodoni 72 Oldstyle Book" pitchFamily="2" charset="0"/>
              </a:rPr>
              <a:t>Reviewing appropriate contacts</a:t>
            </a:r>
          </a:p>
          <a:p>
            <a:r>
              <a:rPr lang="en-US" sz="3600" dirty="0">
                <a:latin typeface="Bodoni 72 Oldstyle Book" pitchFamily="2" charset="0"/>
              </a:rPr>
              <a:t>Maintenance log</a:t>
            </a:r>
          </a:p>
          <a:p>
            <a:r>
              <a:rPr lang="en-US" sz="3600" dirty="0">
                <a:latin typeface="Bodoni 72 Oldstyle Book" pitchFamily="2" charset="0"/>
              </a:rPr>
              <a:t>Observe client interactions</a:t>
            </a:r>
          </a:p>
          <a:p>
            <a:r>
              <a:rPr lang="en-US" sz="3600" dirty="0">
                <a:latin typeface="Bodoni 72 Oldstyle Book" pitchFamily="2" charset="0"/>
              </a:rPr>
              <a:t>Go over 3 lotions employee picked</a:t>
            </a:r>
          </a:p>
          <a:p>
            <a:r>
              <a:rPr lang="en-US" sz="3600" dirty="0">
                <a:latin typeface="Bodoni 72 Oldstyle Book" pitchFamily="2" charset="0"/>
              </a:rPr>
              <a:t>Mini quiz before the big test!!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5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8F-379C-5049-A658-207A8ABD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pPr algn="ctr"/>
            <a:r>
              <a:rPr lang="en-US" b="1" u="sng" dirty="0">
                <a:latin typeface="Bodoni 72 Oldstyle Book" pitchFamily="2" charset="0"/>
              </a:rPr>
              <a:t>Last Day of Training!!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3FA48-4B49-5F41-9826-D2434DBD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4864998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latin typeface="Bodoni 72 Oldstyle Book" pitchFamily="2" charset="0"/>
              </a:rPr>
              <a:t>Exit training interview</a:t>
            </a:r>
          </a:p>
          <a:p>
            <a:r>
              <a:rPr lang="en-US" sz="3600" dirty="0">
                <a:latin typeface="Bodoni 72 Oldstyle Book" pitchFamily="2" charset="0"/>
              </a:rPr>
              <a:t>Make a list of everything that was learned</a:t>
            </a:r>
          </a:p>
          <a:p>
            <a:pPr lvl="1"/>
            <a:r>
              <a:rPr lang="en-US" sz="3600" dirty="0">
                <a:latin typeface="Bodoni 72 Oldstyle Book" pitchFamily="2" charset="0"/>
              </a:rPr>
              <a:t>Have them rate themselves – anything below 5 review again (1-5 how comfortable they are with every aspect in the training process throughout the past days of training) </a:t>
            </a:r>
          </a:p>
          <a:p>
            <a:pPr lvl="1"/>
            <a:r>
              <a:rPr lang="en-US" sz="3600" dirty="0">
                <a:latin typeface="Bodoni 72 Oldstyle Book" pitchFamily="2" charset="0"/>
              </a:rPr>
              <a:t>They will fill out how comfortable they are so we have an opportunity to go over what we need to focus more on! </a:t>
            </a:r>
          </a:p>
          <a:p>
            <a:r>
              <a:rPr lang="en-US" sz="3600" dirty="0">
                <a:latin typeface="Bodoni 72 Oldstyle Book" pitchFamily="2" charset="0"/>
              </a:rPr>
              <a:t>Training review quiz! This will be tougher, have harder questions. </a:t>
            </a:r>
          </a:p>
          <a:p>
            <a:r>
              <a:rPr lang="en-US" sz="3600" dirty="0">
                <a:latin typeface="Bodoni 72 Oldstyle Book" pitchFamily="2" charset="0"/>
              </a:rPr>
              <a:t>Mirror and observe them this shift (let them do everything…. Check in guests, clean beds, answer phones, give tours) </a:t>
            </a:r>
          </a:p>
          <a:p>
            <a:r>
              <a:rPr lang="en-US" sz="3600" dirty="0">
                <a:latin typeface="Bodoni 72 Oldstyle Book" pitchFamily="2" charset="0"/>
              </a:rPr>
              <a:t>Opening or closing shift on their final day! (Let them open or close everything on their OWN) </a:t>
            </a:r>
          </a:p>
        </p:txBody>
      </p:sp>
    </p:spTree>
    <p:extLst>
      <p:ext uri="{BB962C8B-B14F-4D97-AF65-F5344CB8AC3E}">
        <p14:creationId xmlns:p14="http://schemas.microsoft.com/office/powerpoint/2010/main" val="121689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88C8-7961-BB44-B722-9D7ED797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Bodoni 72 Oldstyle Book" pitchFamily="2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F43C-395B-CD4D-A9B1-18250E6E4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odoni 72 Oldstyle Book" pitchFamily="2" charset="0"/>
              </a:rPr>
              <a:t>Give realistic expectations for review &amp; commission</a:t>
            </a:r>
          </a:p>
          <a:p>
            <a:r>
              <a:rPr lang="en-US" sz="4000" dirty="0">
                <a:latin typeface="Bodoni 72 Oldstyle Book" pitchFamily="2" charset="0"/>
              </a:rPr>
              <a:t>Check in on them during their “first” shift</a:t>
            </a:r>
          </a:p>
          <a:p>
            <a:r>
              <a:rPr lang="en-US" sz="4000" dirty="0">
                <a:latin typeface="Bodoni 72 Oldstyle Book" pitchFamily="2" charset="0"/>
              </a:rPr>
              <a:t>Make it fun!</a:t>
            </a:r>
          </a:p>
          <a:p>
            <a:r>
              <a:rPr lang="en-US" sz="4000" dirty="0">
                <a:latin typeface="Bodoni 72 Oldstyle Book" pitchFamily="2" charset="0"/>
              </a:rPr>
              <a:t>Prizes</a:t>
            </a:r>
          </a:p>
        </p:txBody>
      </p:sp>
    </p:spTree>
    <p:extLst>
      <p:ext uri="{BB962C8B-B14F-4D97-AF65-F5344CB8AC3E}">
        <p14:creationId xmlns:p14="http://schemas.microsoft.com/office/powerpoint/2010/main" val="159019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EAAE-658D-C448-8B35-79CB282C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latin typeface="Bodoni 72 Oldstyle Book" pitchFamily="2" charset="0"/>
              </a:rPr>
              <a:t>Before the 1</a:t>
            </a:r>
            <a:r>
              <a:rPr lang="en-US" sz="4800" b="1" u="sng" baseline="30000" dirty="0">
                <a:latin typeface="Bodoni 72 Oldstyle Book" pitchFamily="2" charset="0"/>
              </a:rPr>
              <a:t>st</a:t>
            </a:r>
            <a:r>
              <a:rPr lang="en-US" sz="4800" b="1" u="sng" dirty="0">
                <a:latin typeface="Bodoni 72 Oldstyle Book" pitchFamily="2" charset="0"/>
              </a:rPr>
              <a:t> 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E30D0-522C-9345-83DF-66B9FAE3D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odoni 72 Oldstyle Book" pitchFamily="2" charset="0"/>
              </a:rPr>
              <a:t>Set your expectations</a:t>
            </a:r>
          </a:p>
          <a:p>
            <a:r>
              <a:rPr lang="en-US" sz="3200" dirty="0">
                <a:latin typeface="Bodoni 72 Oldstyle Book" pitchFamily="2" charset="0"/>
              </a:rPr>
              <a:t>New Hire paperwork</a:t>
            </a:r>
          </a:p>
          <a:p>
            <a:r>
              <a:rPr lang="en-US" sz="3200" dirty="0">
                <a:latin typeface="Bodoni 72 Oldstyle Book" pitchFamily="2" charset="0"/>
              </a:rPr>
              <a:t>Employee Handbook </a:t>
            </a:r>
          </a:p>
          <a:p>
            <a:pPr lvl="1"/>
            <a:r>
              <a:rPr lang="en-US" sz="3200" dirty="0">
                <a:latin typeface="Bodoni 72 Oldstyle Book" pitchFamily="2" charset="0"/>
              </a:rPr>
              <a:t>Tour script, fact sheets on equipment/products</a:t>
            </a:r>
          </a:p>
          <a:p>
            <a:r>
              <a:rPr lang="en-US" sz="3200" dirty="0">
                <a:latin typeface="Bodoni 72 Oldstyle Book" pitchFamily="2" charset="0"/>
              </a:rPr>
              <a:t>Make a checklist of everything you plan to train on during the training period (have training and trainee initial next to everything they train on) </a:t>
            </a:r>
          </a:p>
        </p:txBody>
      </p:sp>
    </p:spTree>
    <p:extLst>
      <p:ext uri="{BB962C8B-B14F-4D97-AF65-F5344CB8AC3E}">
        <p14:creationId xmlns:p14="http://schemas.microsoft.com/office/powerpoint/2010/main" val="356108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1D83-5160-334A-BAF7-0FEB5703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9442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latin typeface="Bodoni 72 Oldstyle Book" pitchFamily="2" charset="0"/>
              </a:rPr>
              <a:t>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F826-CB17-0245-9CB6-C4FC9DD7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2"/>
            <a:ext cx="10515600" cy="5698435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>
                <a:latin typeface="Bodoni 72 Oldstyle Book" pitchFamily="2" charset="0"/>
              </a:rPr>
              <a:t>Employee paperwork filled out</a:t>
            </a:r>
          </a:p>
          <a:p>
            <a:r>
              <a:rPr lang="en-US" sz="7000" dirty="0">
                <a:latin typeface="Bodoni 72 Oldstyle Book" pitchFamily="2" charset="0"/>
              </a:rPr>
              <a:t>Policies and Procedures/Employee Handbook</a:t>
            </a:r>
          </a:p>
          <a:p>
            <a:pPr marL="457200" lvl="1" indent="0">
              <a:buNone/>
            </a:pPr>
            <a:r>
              <a:rPr lang="en-US" sz="7000" dirty="0">
                <a:latin typeface="Bodoni 72 Oldstyle Book" pitchFamily="2" charset="0"/>
              </a:rPr>
              <a:t>*Both trainer and new employee go through together*</a:t>
            </a:r>
          </a:p>
          <a:p>
            <a:pPr lvl="1"/>
            <a:r>
              <a:rPr lang="en-US" sz="7000" dirty="0">
                <a:latin typeface="Bodoni 72 Oldstyle Book" pitchFamily="2" charset="0"/>
              </a:rPr>
              <a:t>Dress Code</a:t>
            </a:r>
          </a:p>
          <a:p>
            <a:pPr lvl="1"/>
            <a:r>
              <a:rPr lang="en-US" sz="7000" dirty="0">
                <a:latin typeface="Bodoni 72 Oldstyle Book" pitchFamily="2" charset="0"/>
              </a:rPr>
              <a:t>Shift arrival time</a:t>
            </a:r>
          </a:p>
          <a:p>
            <a:pPr lvl="1"/>
            <a:r>
              <a:rPr lang="en-US" sz="7000" dirty="0">
                <a:latin typeface="Bodoni 72 Oldstyle Book" pitchFamily="2" charset="0"/>
              </a:rPr>
              <a:t>Technology agreement/confidentiality</a:t>
            </a:r>
          </a:p>
          <a:p>
            <a:pPr lvl="1"/>
            <a:r>
              <a:rPr lang="en-US" sz="7000" dirty="0">
                <a:latin typeface="Bodoni 72 Oldstyle Book" pitchFamily="2" charset="0"/>
              </a:rPr>
              <a:t>Non-compete</a:t>
            </a:r>
          </a:p>
          <a:p>
            <a:pPr lvl="1"/>
            <a:r>
              <a:rPr lang="en-US" sz="7000" dirty="0">
                <a:latin typeface="Bodoni 72 Oldstyle Book" pitchFamily="2" charset="0"/>
              </a:rPr>
              <a:t>Calling out</a:t>
            </a:r>
          </a:p>
          <a:p>
            <a:pPr lvl="1"/>
            <a:r>
              <a:rPr lang="en-US" sz="7000" dirty="0">
                <a:latin typeface="Bodoni 72 Oldstyle Book" pitchFamily="2" charset="0"/>
              </a:rPr>
              <a:t>Schedule requests</a:t>
            </a:r>
          </a:p>
          <a:p>
            <a:r>
              <a:rPr lang="en-US" sz="7000" dirty="0">
                <a:latin typeface="Bodoni 72 Oldstyle Book" pitchFamily="2" charset="0"/>
              </a:rPr>
              <a:t>Trainer gives employee complete tour of the salon</a:t>
            </a:r>
          </a:p>
          <a:p>
            <a:r>
              <a:rPr lang="en-US" sz="7000" dirty="0">
                <a:latin typeface="Bodoni 72 Oldstyle Book" pitchFamily="2" charset="0"/>
              </a:rPr>
              <a:t>CLEANING</a:t>
            </a:r>
          </a:p>
          <a:p>
            <a:endParaRPr lang="en-US" sz="7000" dirty="0">
              <a:latin typeface="Bodoni 72 Oldstyle Book" pitchFamily="2" charset="0"/>
            </a:endParaRPr>
          </a:p>
          <a:p>
            <a:r>
              <a:rPr lang="en-US" sz="7000" dirty="0">
                <a:latin typeface="Bodoni 72 Oldstyle Book" pitchFamily="2" charset="0"/>
              </a:rPr>
              <a:t>Send employee home with tour script and facts about equipment, let them know there will be a test at the end of the training period!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28DD-65AA-164A-81A0-84EBB9AC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latin typeface="Bodoni 72 Oldstyle Book" pitchFamily="2" charset="0"/>
              </a:rPr>
              <a:t>Day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5963-A303-C541-8E42-4684C40E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479873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Bodoni 72 Oldstyle Book" pitchFamily="2" charset="0"/>
              </a:rPr>
              <a:t>Having employee shadow the trainer on computers (Basics of the computer system) </a:t>
            </a:r>
          </a:p>
          <a:p>
            <a:pPr lvl="1"/>
            <a:r>
              <a:rPr lang="en-US" sz="3200" dirty="0">
                <a:latin typeface="Bodoni 72 Oldstyle Book" pitchFamily="2" charset="0"/>
              </a:rPr>
              <a:t>Looking up clients, packages, inserting clients, </a:t>
            </a:r>
            <a:r>
              <a:rPr lang="en-US" sz="3200" dirty="0" err="1">
                <a:latin typeface="Bodoni 72 Oldstyle Book" pitchFamily="2" charset="0"/>
              </a:rPr>
              <a:t>etc</a:t>
            </a:r>
            <a:endParaRPr lang="en-US" sz="3200" dirty="0">
              <a:latin typeface="Bodoni 72 Oldstyle Book" pitchFamily="2" charset="0"/>
            </a:endParaRPr>
          </a:p>
          <a:p>
            <a:r>
              <a:rPr lang="en-US" sz="3200" dirty="0">
                <a:latin typeface="Bodoni 72 Oldstyle Book" pitchFamily="2" charset="0"/>
              </a:rPr>
              <a:t>How to look up packages and tanning/purchase history</a:t>
            </a:r>
          </a:p>
          <a:p>
            <a:r>
              <a:rPr lang="en-US" sz="3200" dirty="0">
                <a:latin typeface="Bodoni 72 Oldstyle Book" pitchFamily="2" charset="0"/>
              </a:rPr>
              <a:t>Continue cleaning of salon – all touch points (what does the client touch and SEE) </a:t>
            </a:r>
          </a:p>
          <a:p>
            <a:r>
              <a:rPr lang="en-US" sz="3200" dirty="0">
                <a:latin typeface="Bodoni 72 Oldstyle Book" pitchFamily="2" charset="0"/>
              </a:rPr>
              <a:t>Learning the basics of tanning (skin typing, how to recommend which bed based on their skin tone) </a:t>
            </a:r>
          </a:p>
          <a:p>
            <a:r>
              <a:rPr lang="en-US" sz="3200" dirty="0">
                <a:latin typeface="Bodoni 72 Oldstyle Book" pitchFamily="2" charset="0"/>
              </a:rPr>
              <a:t>How to operate equipment – make a cheat sheet (must know features of each bed) </a:t>
            </a:r>
          </a:p>
          <a:p>
            <a:r>
              <a:rPr lang="en-US" sz="3200" dirty="0">
                <a:latin typeface="Bodoni 72 Oldstyle Book" pitchFamily="2" charset="0"/>
              </a:rPr>
              <a:t>How to mix cleaning solution (if it is a concentrate, they will need to know the exact amount to mix, or else it will irritate skin) </a:t>
            </a:r>
          </a:p>
          <a:p>
            <a:r>
              <a:rPr lang="en-US" sz="3200" dirty="0">
                <a:latin typeface="Bodoni 72 Oldstyle Book" pitchFamily="2" charset="0"/>
              </a:rPr>
              <a:t>How to reset equipment/breakers…  if/when it is needed</a:t>
            </a:r>
          </a:p>
        </p:txBody>
      </p:sp>
    </p:spTree>
    <p:extLst>
      <p:ext uri="{BB962C8B-B14F-4D97-AF65-F5344CB8AC3E}">
        <p14:creationId xmlns:p14="http://schemas.microsoft.com/office/powerpoint/2010/main" val="174075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036E-F67A-674C-9961-1F405170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pPr algn="ctr"/>
            <a:r>
              <a:rPr lang="en-US" b="1" u="sng" dirty="0">
                <a:latin typeface="Bodoni 72 Oldstyle Book" pitchFamily="2" charset="0"/>
              </a:rPr>
              <a:t>Day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78E12-A2CA-1340-9447-E4400BC37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4"/>
            <a:ext cx="10515600" cy="4997520"/>
          </a:xfrm>
        </p:spPr>
        <p:txBody>
          <a:bodyPr/>
          <a:lstStyle/>
          <a:p>
            <a:r>
              <a:rPr lang="en-US" sz="3200" dirty="0">
                <a:latin typeface="Bodoni 72 Oldstyle Book" pitchFamily="2" charset="0"/>
              </a:rPr>
              <a:t>Packages and pricing</a:t>
            </a:r>
          </a:p>
          <a:p>
            <a:r>
              <a:rPr lang="en-US" sz="3200" dirty="0">
                <a:latin typeface="Bodoni 72 Oldstyle Book" pitchFamily="2" charset="0"/>
              </a:rPr>
              <a:t>Membership options – why priced the way it is and who they would be good for</a:t>
            </a:r>
          </a:p>
          <a:p>
            <a:r>
              <a:rPr lang="en-US" sz="3200" dirty="0">
                <a:latin typeface="Bodoni 72 Oldstyle Book" pitchFamily="2" charset="0"/>
              </a:rPr>
              <a:t>Forms</a:t>
            </a:r>
          </a:p>
          <a:p>
            <a:r>
              <a:rPr lang="en-US" sz="3200" dirty="0">
                <a:latin typeface="Bodoni 72 Oldstyle Book" pitchFamily="2" charset="0"/>
              </a:rPr>
              <a:t>Remind them about the test at the end of the training period that will encompass all information learned**</a:t>
            </a:r>
          </a:p>
          <a:p>
            <a:r>
              <a:rPr lang="en-US" sz="3200" dirty="0">
                <a:latin typeface="Bodoni 72 Oldstyle Book" pitchFamily="2" charset="0"/>
              </a:rPr>
              <a:t>Let the employee give a mock tour</a:t>
            </a:r>
          </a:p>
          <a:p>
            <a:r>
              <a:rPr lang="en-US" sz="3200" dirty="0">
                <a:latin typeface="Bodoni 72 Oldstyle Book" pitchFamily="2" charset="0"/>
              </a:rPr>
              <a:t>Send the pricing structure home this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7E1-2D61-8F41-864C-2A32F367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Bodoni 72 Oldstyle Book" pitchFamily="2" charset="0"/>
              </a:rPr>
              <a:t>Day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54A58-E285-3C40-8C98-4B8E9DCA3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74572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Bodoni 72 Oldstyle Book" pitchFamily="2" charset="0"/>
              </a:rPr>
              <a:t>Review pricing structure and tour (explain the benefits of each pricing structure) </a:t>
            </a:r>
          </a:p>
          <a:p>
            <a:r>
              <a:rPr lang="en-US" sz="3600" dirty="0">
                <a:latin typeface="Bodoni 72 Oldstyle Book" pitchFamily="2" charset="0"/>
              </a:rPr>
              <a:t>Begin lotion basics (they need to know the basic categories of lotion… Accelerator, Bronzer, Tingle and why each is important to use) </a:t>
            </a:r>
          </a:p>
          <a:p>
            <a:r>
              <a:rPr lang="en-US" sz="3600" dirty="0">
                <a:latin typeface="Bodoni 72 Oldstyle Book" pitchFamily="2" charset="0"/>
              </a:rPr>
              <a:t>Have employee pick 3 lotions (high, medium &amp; low)</a:t>
            </a:r>
          </a:p>
          <a:p>
            <a:pPr lvl="1"/>
            <a:r>
              <a:rPr lang="en-US" sz="3600" dirty="0">
                <a:latin typeface="Bodoni 72 Oldstyle Book" pitchFamily="2" charset="0"/>
              </a:rPr>
              <a:t>Learn everything about these lotions</a:t>
            </a:r>
          </a:p>
          <a:p>
            <a:r>
              <a:rPr lang="en-US" sz="3600" dirty="0">
                <a:latin typeface="Bodoni 72 Oldstyle Book" pitchFamily="2" charset="0"/>
              </a:rPr>
              <a:t>Continue learning items from days 1-3</a:t>
            </a:r>
          </a:p>
          <a:p>
            <a:r>
              <a:rPr lang="en-US" sz="3600" dirty="0">
                <a:latin typeface="Bodoni 72 Oldstyle Book" pitchFamily="2" charset="0"/>
              </a:rPr>
              <a:t>Have employee give a full tour before the end of their shift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1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261E-C340-2948-B6C4-E2495658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0904"/>
          </a:xfrm>
        </p:spPr>
        <p:txBody>
          <a:bodyPr/>
          <a:lstStyle/>
          <a:p>
            <a:pPr algn="ctr"/>
            <a:r>
              <a:rPr lang="en-US" b="1" u="sng" dirty="0">
                <a:latin typeface="Bodoni 72 Oldstyle Book" pitchFamily="2" charset="0"/>
              </a:rPr>
              <a:t>Day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1FC53-FB9A-B14E-9FDC-CCDC96485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139"/>
            <a:ext cx="10515600" cy="532882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Bodoni 72 Oldstyle Book" pitchFamily="2" charset="0"/>
              </a:rPr>
              <a:t>Review how to properly greet a customer, strike conversations with clients</a:t>
            </a:r>
          </a:p>
          <a:p>
            <a:r>
              <a:rPr lang="en-US" sz="3200" dirty="0">
                <a:latin typeface="Bodoni 72 Oldstyle Book" pitchFamily="2" charset="0"/>
              </a:rPr>
              <a:t>Appropriately ask open ended questions</a:t>
            </a:r>
          </a:p>
          <a:p>
            <a:r>
              <a:rPr lang="en-US" sz="3200" dirty="0">
                <a:latin typeface="Bodoni 72 Oldstyle Book" pitchFamily="2" charset="0"/>
              </a:rPr>
              <a:t>Helping clean and do laundry</a:t>
            </a:r>
          </a:p>
          <a:p>
            <a:r>
              <a:rPr lang="en-US" sz="3200" dirty="0">
                <a:latin typeface="Bodoni 72 Oldstyle Book" pitchFamily="2" charset="0"/>
              </a:rPr>
              <a:t>More computers and client paperwork</a:t>
            </a:r>
          </a:p>
          <a:p>
            <a:r>
              <a:rPr lang="en-US" sz="3200" dirty="0">
                <a:latin typeface="Bodoni 72 Oldstyle Book" pitchFamily="2" charset="0"/>
              </a:rPr>
              <a:t>Employee gives tour</a:t>
            </a:r>
          </a:p>
          <a:p>
            <a:r>
              <a:rPr lang="en-US" sz="3200" dirty="0">
                <a:latin typeface="Bodoni 72 Oldstyle Book" pitchFamily="2" charset="0"/>
              </a:rPr>
              <a:t>Explain two different packages</a:t>
            </a:r>
          </a:p>
          <a:p>
            <a:r>
              <a:rPr lang="en-US" sz="3200" dirty="0">
                <a:latin typeface="Bodoni 72 Oldstyle Book" pitchFamily="2" charset="0"/>
              </a:rPr>
              <a:t>Of the 3 lotions they picked, learn everything there is to know about them</a:t>
            </a:r>
          </a:p>
          <a:p>
            <a:r>
              <a:rPr lang="en-US" sz="3200" dirty="0">
                <a:latin typeface="Bodoni 72 Oldstyle Book" pitchFamily="2" charset="0"/>
              </a:rPr>
              <a:t>Send them home with the fact sheets of the products you carry</a:t>
            </a:r>
          </a:p>
        </p:txBody>
      </p:sp>
    </p:spTree>
    <p:extLst>
      <p:ext uri="{BB962C8B-B14F-4D97-AF65-F5344CB8AC3E}">
        <p14:creationId xmlns:p14="http://schemas.microsoft.com/office/powerpoint/2010/main" val="157749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7A73-F2B7-8C46-9B70-E0732C6E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/>
          <a:lstStyle/>
          <a:p>
            <a:pPr algn="ctr"/>
            <a:r>
              <a:rPr lang="en-US" b="1" u="sng" dirty="0">
                <a:latin typeface="Bodoni 72 Oldstyle Book" pitchFamily="2" charset="0"/>
              </a:rPr>
              <a:t>Day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4E1A1-2262-C343-AD20-8D4BF94E4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latin typeface="Bodoni 72 Oldstyle Book" pitchFamily="2" charset="0"/>
              </a:rPr>
              <a:t>**OPENING SHIFT**</a:t>
            </a:r>
          </a:p>
          <a:p>
            <a:r>
              <a:rPr lang="en-US" sz="3200" dirty="0">
                <a:latin typeface="Bodoni 72 Oldstyle Book" pitchFamily="2" charset="0"/>
              </a:rPr>
              <a:t>Work on selling techniques and overcoming objections</a:t>
            </a:r>
          </a:p>
          <a:p>
            <a:pPr lvl="1"/>
            <a:r>
              <a:rPr lang="en-US" sz="3200" dirty="0">
                <a:latin typeface="Bodoni 72 Oldstyle Book" pitchFamily="2" charset="0"/>
              </a:rPr>
              <a:t>Role playing, teach them how to sell based on the tanners that you see (pick people that come in on a daily basis, and use their account when role playing) </a:t>
            </a:r>
          </a:p>
          <a:p>
            <a:r>
              <a:rPr lang="en-US" sz="3200" dirty="0">
                <a:latin typeface="Bodoni 72 Oldstyle Book" pitchFamily="2" charset="0"/>
              </a:rPr>
              <a:t>Have a small quiz – multiple choice or fill in</a:t>
            </a:r>
          </a:p>
          <a:p>
            <a:pPr lvl="1"/>
            <a:r>
              <a:rPr lang="en-US" sz="3200" dirty="0">
                <a:latin typeface="Bodoni 72 Oldstyle Book" pitchFamily="2" charset="0"/>
              </a:rPr>
              <a:t>Make it super basic (Simple questions, different between lotions, best memberships, different levels of beds) </a:t>
            </a:r>
          </a:p>
          <a:p>
            <a:r>
              <a:rPr lang="en-US" sz="3200" dirty="0">
                <a:latin typeface="Bodoni 72 Oldstyle Book" pitchFamily="2" charset="0"/>
              </a:rPr>
              <a:t>Have employee start doing things themselves without teaching </a:t>
            </a:r>
          </a:p>
          <a:p>
            <a:r>
              <a:rPr lang="en-US" sz="3200" dirty="0">
                <a:latin typeface="Bodoni 72 Oldstyle Book" pitchFamily="2" charset="0"/>
              </a:rPr>
              <a:t>Teach them spray tanning and products </a:t>
            </a:r>
          </a:p>
          <a:p>
            <a:r>
              <a:rPr lang="en-US" sz="3200" dirty="0">
                <a:latin typeface="Bodoni 72 Oldstyle Book" pitchFamily="2" charset="0"/>
              </a:rPr>
              <a:t>Promotions (Go over Daily/Monthly Sales, and the benefits of each)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6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467A-B2C6-164D-8AFD-D1E7CCFE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Bodoni 72 Oldstyle Book" pitchFamily="2" charset="0"/>
              </a:rPr>
              <a:t>Day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0838-42B5-5144-B783-922BDDE8C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Bodoni 72 Oldstyle Book" pitchFamily="2" charset="0"/>
              </a:rPr>
              <a:t>**CLOSING SHIFT**</a:t>
            </a:r>
          </a:p>
          <a:p>
            <a:r>
              <a:rPr lang="en-US" sz="3600" dirty="0">
                <a:latin typeface="Bodoni 72 Oldstyle Book" pitchFamily="2" charset="0"/>
              </a:rPr>
              <a:t>Observe and make necessary corrections and adjustments</a:t>
            </a:r>
          </a:p>
          <a:p>
            <a:r>
              <a:rPr lang="en-US" sz="3600" dirty="0">
                <a:latin typeface="Bodoni 72 Oldstyle Book" pitchFamily="2" charset="0"/>
              </a:rPr>
              <a:t>Have them run computers and check in clients</a:t>
            </a:r>
          </a:p>
          <a:p>
            <a:pPr lvl="1"/>
            <a:r>
              <a:rPr lang="en-US" sz="3600" dirty="0">
                <a:latin typeface="Bodoni 72 Oldstyle Book" pitchFamily="2" charset="0"/>
              </a:rPr>
              <a:t>Observe interactions</a:t>
            </a:r>
          </a:p>
          <a:p>
            <a:r>
              <a:rPr lang="en-US" sz="3600" dirty="0">
                <a:latin typeface="Bodoni 72 Oldstyle Book" pitchFamily="2" charset="0"/>
              </a:rPr>
              <a:t>Positive and negative feedback</a:t>
            </a:r>
          </a:p>
          <a:p>
            <a:r>
              <a:rPr lang="en-US" sz="3600" dirty="0">
                <a:latin typeface="Bodoni 72 Oldstyle Book" pitchFamily="2" charset="0"/>
              </a:rPr>
              <a:t>Features and benefits of at least 2 lotions</a:t>
            </a:r>
          </a:p>
        </p:txBody>
      </p:sp>
    </p:spTree>
    <p:extLst>
      <p:ext uri="{BB962C8B-B14F-4D97-AF65-F5344CB8AC3E}">
        <p14:creationId xmlns:p14="http://schemas.microsoft.com/office/powerpoint/2010/main" val="280017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874</Words>
  <Application>Microsoft Macintosh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Bodoni 72 Oldstyle Book</vt:lpstr>
      <vt:lpstr>Calibri</vt:lpstr>
      <vt:lpstr>Calibri Light</vt:lpstr>
      <vt:lpstr>Office Theme</vt:lpstr>
      <vt:lpstr>PowerPoint Presentation</vt:lpstr>
      <vt:lpstr>Before the 1st day!</vt:lpstr>
      <vt:lpstr>Day 1</vt:lpstr>
      <vt:lpstr>Day 2</vt:lpstr>
      <vt:lpstr>Day 3</vt:lpstr>
      <vt:lpstr>Day 4</vt:lpstr>
      <vt:lpstr>Day 5</vt:lpstr>
      <vt:lpstr>Day 6</vt:lpstr>
      <vt:lpstr>Day 7</vt:lpstr>
      <vt:lpstr>Day 8</vt:lpstr>
      <vt:lpstr>Day 9</vt:lpstr>
      <vt:lpstr>Last Day of Training!!</vt:lpstr>
      <vt:lpstr>Overview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2021-02-23T00:51:05Z</dcterms:created>
  <dcterms:modified xsi:type="dcterms:W3CDTF">2021-03-03T15:46:46Z</dcterms:modified>
</cp:coreProperties>
</file>